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20"/>
  </p:notesMasterIdLst>
  <p:sldIdLst>
    <p:sldId id="256" r:id="rId2"/>
    <p:sldId id="416" r:id="rId3"/>
    <p:sldId id="468" r:id="rId4"/>
    <p:sldId id="469" r:id="rId5"/>
    <p:sldId id="470" r:id="rId6"/>
    <p:sldId id="471" r:id="rId7"/>
    <p:sldId id="472" r:id="rId8"/>
    <p:sldId id="461" r:id="rId9"/>
    <p:sldId id="462" r:id="rId10"/>
    <p:sldId id="467" r:id="rId11"/>
    <p:sldId id="464" r:id="rId12"/>
    <p:sldId id="479" r:id="rId13"/>
    <p:sldId id="478" r:id="rId14"/>
    <p:sldId id="463" r:id="rId15"/>
    <p:sldId id="480" r:id="rId16"/>
    <p:sldId id="419" r:id="rId17"/>
    <p:sldId id="423" r:id="rId18"/>
    <p:sldId id="415" r:id="rId19"/>
  </p:sldIdLst>
  <p:sldSz cx="9144000" cy="5143500" type="screen16x9"/>
  <p:notesSz cx="7099300" cy="10234613"/>
  <p:embeddedFontLst>
    <p:embeddedFont>
      <p:font typeface="Titillium Web"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userDrawn="1">
          <p15:clr>
            <a:srgbClr val="A4A3A4"/>
          </p15:clr>
        </p15:guide>
        <p15:guide id="2" pos="2880" userDrawn="1">
          <p15:clr>
            <a:srgbClr val="A4A3A4"/>
          </p15:clr>
        </p15:guide>
        <p15:guide id="3" orient="horz" pos="1234"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E"/>
    <a:srgbClr val="FFFFFF"/>
    <a:srgbClr val="2C6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C06B9204-A8B5-41F2-9CBA-C173E0D6C6C9}">
  <a:tblStyle styleId="{C06B9204-A8B5-41F2-9CBA-C173E0D6C6C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81030" autoAdjust="0"/>
  </p:normalViewPr>
  <p:slideViewPr>
    <p:cSldViewPr snapToGrid="0" showGuides="1">
      <p:cViewPr varScale="1">
        <p:scale>
          <a:sx n="117" d="100"/>
          <a:sy n="117" d="100"/>
        </p:scale>
        <p:origin x="942" y="102"/>
      </p:cViewPr>
      <p:guideLst>
        <p:guide orient="horz" pos="3072"/>
        <p:guide pos="2880"/>
        <p:guide orient="horz" pos="123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75" d="100"/>
          <a:sy n="75" d="100"/>
        </p:scale>
        <p:origin x="4764"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no\OneDrive\Windpark%20Oberegg\Grundlagendokumente\Stromverbrauch_CH_03_01_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none"/>
          </c:marker>
          <c:val>
            <c:numRef>
              <c:f>'Januar 2017'!$C$2:$C$2976</c:f>
              <c:numCache>
                <c:formatCode>General</c:formatCode>
                <c:ptCount val="2975"/>
                <c:pt idx="0">
                  <c:v>165.8655014</c:v>
                </c:pt>
                <c:pt idx="1">
                  <c:v>164.9180815</c:v>
                </c:pt>
                <c:pt idx="2">
                  <c:v>167.68838970000002</c:v>
                </c:pt>
                <c:pt idx="3">
                  <c:v>166.22127359999999</c:v>
                </c:pt>
                <c:pt idx="4">
                  <c:v>167.29467389999999</c:v>
                </c:pt>
                <c:pt idx="5">
                  <c:v>165.46634800000001</c:v>
                </c:pt>
                <c:pt idx="6">
                  <c:v>164.54248379999999</c:v>
                </c:pt>
                <c:pt idx="7">
                  <c:v>162.06204729999999</c:v>
                </c:pt>
                <c:pt idx="8">
                  <c:v>163.84975930000002</c:v>
                </c:pt>
                <c:pt idx="9">
                  <c:v>161.13526389999998</c:v>
                </c:pt>
                <c:pt idx="10">
                  <c:v>160.24520560000002</c:v>
                </c:pt>
                <c:pt idx="11">
                  <c:v>157.91950789999999</c:v>
                </c:pt>
                <c:pt idx="12">
                  <c:v>158.82726880000001</c:v>
                </c:pt>
                <c:pt idx="13">
                  <c:v>156.4879248</c:v>
                </c:pt>
                <c:pt idx="14">
                  <c:v>153.82893089999999</c:v>
                </c:pt>
                <c:pt idx="15">
                  <c:v>151.29289350000002</c:v>
                </c:pt>
                <c:pt idx="16">
                  <c:v>151.46388039999999</c:v>
                </c:pt>
                <c:pt idx="17">
                  <c:v>149.35000149999999</c:v>
                </c:pt>
                <c:pt idx="18">
                  <c:v>147.34739480000002</c:v>
                </c:pt>
                <c:pt idx="19">
                  <c:v>146.00210179999999</c:v>
                </c:pt>
                <c:pt idx="20">
                  <c:v>147.15730640000001</c:v>
                </c:pt>
                <c:pt idx="21">
                  <c:v>146.50991910000002</c:v>
                </c:pt>
                <c:pt idx="22">
                  <c:v>145.84755560000002</c:v>
                </c:pt>
                <c:pt idx="23">
                  <c:v>145.37401359999998</c:v>
                </c:pt>
                <c:pt idx="24">
                  <c:v>143.12437360000001</c:v>
                </c:pt>
                <c:pt idx="25">
                  <c:v>142.79493959999999</c:v>
                </c:pt>
                <c:pt idx="26">
                  <c:v>142.26797120000001</c:v>
                </c:pt>
                <c:pt idx="27">
                  <c:v>141.7478322</c:v>
                </c:pt>
                <c:pt idx="28">
                  <c:v>138.41467549999999</c:v>
                </c:pt>
                <c:pt idx="29">
                  <c:v>138.69021530000001</c:v>
                </c:pt>
                <c:pt idx="30">
                  <c:v>139.6003623</c:v>
                </c:pt>
                <c:pt idx="31">
                  <c:v>140.31768160000001</c:v>
                </c:pt>
                <c:pt idx="32">
                  <c:v>140.2213093</c:v>
                </c:pt>
                <c:pt idx="33">
                  <c:v>139.99665909999999</c:v>
                </c:pt>
                <c:pt idx="34">
                  <c:v>140.95865910000001</c:v>
                </c:pt>
                <c:pt idx="35">
                  <c:v>142.01920000000001</c:v>
                </c:pt>
                <c:pt idx="36">
                  <c:v>143.600371</c:v>
                </c:pt>
                <c:pt idx="37">
                  <c:v>144.8783085</c:v>
                </c:pt>
                <c:pt idx="38">
                  <c:v>146.3626132</c:v>
                </c:pt>
                <c:pt idx="39">
                  <c:v>147.71664410000002</c:v>
                </c:pt>
                <c:pt idx="40">
                  <c:v>148.83784890000001</c:v>
                </c:pt>
                <c:pt idx="41">
                  <c:v>149.35449729999999</c:v>
                </c:pt>
                <c:pt idx="42">
                  <c:v>149.3762662</c:v>
                </c:pt>
                <c:pt idx="43">
                  <c:v>149.54337180000002</c:v>
                </c:pt>
                <c:pt idx="44">
                  <c:v>147.99232180000001</c:v>
                </c:pt>
                <c:pt idx="45">
                  <c:v>148.3742876</c:v>
                </c:pt>
                <c:pt idx="46">
                  <c:v>149.06483940000001</c:v>
                </c:pt>
                <c:pt idx="47">
                  <c:v>149.15696159999999</c:v>
                </c:pt>
                <c:pt idx="48">
                  <c:v>151.2021532</c:v>
                </c:pt>
                <c:pt idx="49">
                  <c:v>153.17601240000002</c:v>
                </c:pt>
                <c:pt idx="50">
                  <c:v>154.2210743</c:v>
                </c:pt>
                <c:pt idx="51">
                  <c:v>154.0168511</c:v>
                </c:pt>
                <c:pt idx="52">
                  <c:v>153.23601959999999</c:v>
                </c:pt>
                <c:pt idx="53">
                  <c:v>151.67588710000001</c:v>
                </c:pt>
                <c:pt idx="54">
                  <c:v>150.28940059999999</c:v>
                </c:pt>
                <c:pt idx="55">
                  <c:v>149.10169450000001</c:v>
                </c:pt>
                <c:pt idx="56">
                  <c:v>148.96487329999999</c:v>
                </c:pt>
                <c:pt idx="57">
                  <c:v>148.15281229999999</c:v>
                </c:pt>
                <c:pt idx="58">
                  <c:v>147.40434550000001</c:v>
                </c:pt>
                <c:pt idx="59">
                  <c:v>147.13944100000001</c:v>
                </c:pt>
                <c:pt idx="60">
                  <c:v>147.3952759</c:v>
                </c:pt>
                <c:pt idx="61">
                  <c:v>147.92232660000002</c:v>
                </c:pt>
                <c:pt idx="62">
                  <c:v>149.0442682</c:v>
                </c:pt>
                <c:pt idx="63">
                  <c:v>150.09674870000001</c:v>
                </c:pt>
                <c:pt idx="64">
                  <c:v>153.3275969</c:v>
                </c:pt>
                <c:pt idx="65">
                  <c:v>155.89803019999999</c:v>
                </c:pt>
                <c:pt idx="66">
                  <c:v>158.79063100000002</c:v>
                </c:pt>
                <c:pt idx="67">
                  <c:v>163.36902810000001</c:v>
                </c:pt>
                <c:pt idx="68">
                  <c:v>168.7179515</c:v>
                </c:pt>
                <c:pt idx="69">
                  <c:v>173.85182849999998</c:v>
                </c:pt>
                <c:pt idx="70">
                  <c:v>176.93532139999999</c:v>
                </c:pt>
                <c:pt idx="71">
                  <c:v>179.0710962</c:v>
                </c:pt>
                <c:pt idx="72">
                  <c:v>179.18283060000002</c:v>
                </c:pt>
                <c:pt idx="73">
                  <c:v>179.38017909999999</c:v>
                </c:pt>
                <c:pt idx="74">
                  <c:v>179.42814099999998</c:v>
                </c:pt>
                <c:pt idx="75">
                  <c:v>178.53559229999999</c:v>
                </c:pt>
                <c:pt idx="76">
                  <c:v>178.0616661</c:v>
                </c:pt>
                <c:pt idx="77">
                  <c:v>176.91197270000001</c:v>
                </c:pt>
                <c:pt idx="78">
                  <c:v>175.1444687</c:v>
                </c:pt>
                <c:pt idx="79">
                  <c:v>173.46846680000002</c:v>
                </c:pt>
                <c:pt idx="80">
                  <c:v>172.93352429999999</c:v>
                </c:pt>
                <c:pt idx="81">
                  <c:v>171.0723979</c:v>
                </c:pt>
                <c:pt idx="82">
                  <c:v>168.72720470000002</c:v>
                </c:pt>
                <c:pt idx="83">
                  <c:v>166.5352116</c:v>
                </c:pt>
                <c:pt idx="84">
                  <c:v>167.25218839999999</c:v>
                </c:pt>
                <c:pt idx="85">
                  <c:v>165.69098740000001</c:v>
                </c:pt>
                <c:pt idx="86">
                  <c:v>164.14904390000001</c:v>
                </c:pt>
                <c:pt idx="87">
                  <c:v>162.34984169999998</c:v>
                </c:pt>
                <c:pt idx="88">
                  <c:v>166.10861699999998</c:v>
                </c:pt>
                <c:pt idx="89">
                  <c:v>165.8244905</c:v>
                </c:pt>
                <c:pt idx="90">
                  <c:v>164.2248548</c:v>
                </c:pt>
                <c:pt idx="91">
                  <c:v>161.5174355</c:v>
                </c:pt>
                <c:pt idx="92">
                  <c:v>163.58222000000001</c:v>
                </c:pt>
                <c:pt idx="93">
                  <c:v>161.56774380000002</c:v>
                </c:pt>
                <c:pt idx="94">
                  <c:v>160.52199759999999</c:v>
                </c:pt>
                <c:pt idx="95">
                  <c:v>157.88976479999999</c:v>
                </c:pt>
                <c:pt idx="96">
                  <c:v>159.16772990000001</c:v>
                </c:pt>
                <c:pt idx="97">
                  <c:v>157.16478940000002</c:v>
                </c:pt>
                <c:pt idx="98">
                  <c:v>158.96841640000002</c:v>
                </c:pt>
                <c:pt idx="99">
                  <c:v>156.4253645</c:v>
                </c:pt>
                <c:pt idx="100">
                  <c:v>155.96887990000002</c:v>
                </c:pt>
                <c:pt idx="101">
                  <c:v>153.2312709</c:v>
                </c:pt>
                <c:pt idx="102">
                  <c:v>152.9516701</c:v>
                </c:pt>
                <c:pt idx="103">
                  <c:v>150.36251279999999</c:v>
                </c:pt>
                <c:pt idx="104">
                  <c:v>152.5232398</c:v>
                </c:pt>
                <c:pt idx="105">
                  <c:v>150.6766944</c:v>
                </c:pt>
                <c:pt idx="106">
                  <c:v>150.80648650000001</c:v>
                </c:pt>
                <c:pt idx="107">
                  <c:v>149.4712461</c:v>
                </c:pt>
                <c:pt idx="108">
                  <c:v>151.48225980000001</c:v>
                </c:pt>
                <c:pt idx="109">
                  <c:v>150.18790049999998</c:v>
                </c:pt>
                <c:pt idx="110">
                  <c:v>148.4280789</c:v>
                </c:pt>
                <c:pt idx="111">
                  <c:v>146.81138770000001</c:v>
                </c:pt>
                <c:pt idx="112">
                  <c:v>147.32560949999998</c:v>
                </c:pt>
                <c:pt idx="113">
                  <c:v>146.39874019999999</c:v>
                </c:pt>
                <c:pt idx="114">
                  <c:v>145.45784639999999</c:v>
                </c:pt>
                <c:pt idx="115">
                  <c:v>145.21223370000001</c:v>
                </c:pt>
                <c:pt idx="116">
                  <c:v>149.05340519999999</c:v>
                </c:pt>
                <c:pt idx="117">
                  <c:v>150.21386370000002</c:v>
                </c:pt>
                <c:pt idx="118">
                  <c:v>151.45990749999999</c:v>
                </c:pt>
                <c:pt idx="119">
                  <c:v>152.56921070000001</c:v>
                </c:pt>
                <c:pt idx="120">
                  <c:v>151.08950630000001</c:v>
                </c:pt>
                <c:pt idx="121">
                  <c:v>152.4876103</c:v>
                </c:pt>
                <c:pt idx="122">
                  <c:v>154.0245693</c:v>
                </c:pt>
                <c:pt idx="123">
                  <c:v>154.73627390000001</c:v>
                </c:pt>
                <c:pt idx="124">
                  <c:v>153.13248489999998</c:v>
                </c:pt>
                <c:pt idx="125">
                  <c:v>155.5660441</c:v>
                </c:pt>
                <c:pt idx="126">
                  <c:v>157.8203828</c:v>
                </c:pt>
                <c:pt idx="127">
                  <c:v>159.78399380000002</c:v>
                </c:pt>
                <c:pt idx="128">
                  <c:v>161.74059739999998</c:v>
                </c:pt>
                <c:pt idx="129">
                  <c:v>162.78461769999998</c:v>
                </c:pt>
                <c:pt idx="130">
                  <c:v>164.71117080000002</c:v>
                </c:pt>
                <c:pt idx="131">
                  <c:v>166.53661750000001</c:v>
                </c:pt>
                <c:pt idx="132">
                  <c:v>169.14474730000001</c:v>
                </c:pt>
                <c:pt idx="133">
                  <c:v>170.5693819</c:v>
                </c:pt>
                <c:pt idx="134">
                  <c:v>172.1053455</c:v>
                </c:pt>
                <c:pt idx="135">
                  <c:v>173.20438100000001</c:v>
                </c:pt>
                <c:pt idx="136">
                  <c:v>174.3890189</c:v>
                </c:pt>
                <c:pt idx="137">
                  <c:v>175.20288310000001</c:v>
                </c:pt>
                <c:pt idx="138">
                  <c:v>174.84517679999999</c:v>
                </c:pt>
                <c:pt idx="139">
                  <c:v>175.01203629999998</c:v>
                </c:pt>
                <c:pt idx="140">
                  <c:v>170.8752293</c:v>
                </c:pt>
                <c:pt idx="141">
                  <c:v>170.57904909999999</c:v>
                </c:pt>
                <c:pt idx="142">
                  <c:v>171.96433670000002</c:v>
                </c:pt>
                <c:pt idx="143">
                  <c:v>172.73980209999999</c:v>
                </c:pt>
                <c:pt idx="144">
                  <c:v>175.52842609999999</c:v>
                </c:pt>
                <c:pt idx="145">
                  <c:v>177.5002939</c:v>
                </c:pt>
                <c:pt idx="146">
                  <c:v>177.905711</c:v>
                </c:pt>
                <c:pt idx="147">
                  <c:v>176.9146863</c:v>
                </c:pt>
                <c:pt idx="148">
                  <c:v>175.9005038</c:v>
                </c:pt>
                <c:pt idx="149">
                  <c:v>174.35089730000001</c:v>
                </c:pt>
                <c:pt idx="150">
                  <c:v>172.94440749999998</c:v>
                </c:pt>
                <c:pt idx="151">
                  <c:v>171.76007559999999</c:v>
                </c:pt>
                <c:pt idx="152">
                  <c:v>171.06536349999999</c:v>
                </c:pt>
                <c:pt idx="153">
                  <c:v>170.33482749999999</c:v>
                </c:pt>
                <c:pt idx="154">
                  <c:v>169.75289979999999</c:v>
                </c:pt>
                <c:pt idx="155">
                  <c:v>168.9658781</c:v>
                </c:pt>
                <c:pt idx="156">
                  <c:v>169.48592339999999</c:v>
                </c:pt>
                <c:pt idx="157">
                  <c:v>169.8054947</c:v>
                </c:pt>
                <c:pt idx="158">
                  <c:v>170.2354172</c:v>
                </c:pt>
                <c:pt idx="159">
                  <c:v>170.9751248</c:v>
                </c:pt>
                <c:pt idx="160">
                  <c:v>173.72696340000002</c:v>
                </c:pt>
                <c:pt idx="161">
                  <c:v>176.29249580000001</c:v>
                </c:pt>
                <c:pt idx="162">
                  <c:v>178.8344219</c:v>
                </c:pt>
                <c:pt idx="163">
                  <c:v>183.65748379999999</c:v>
                </c:pt>
                <c:pt idx="164">
                  <c:v>188.4103254</c:v>
                </c:pt>
                <c:pt idx="165">
                  <c:v>191.92201679999999</c:v>
                </c:pt>
                <c:pt idx="166">
                  <c:v>194.0450185</c:v>
                </c:pt>
                <c:pt idx="167">
                  <c:v>195.99772390000001</c:v>
                </c:pt>
                <c:pt idx="168">
                  <c:v>196.00102090000001</c:v>
                </c:pt>
                <c:pt idx="169">
                  <c:v>195.44345039999999</c:v>
                </c:pt>
                <c:pt idx="170">
                  <c:v>193.97112860000001</c:v>
                </c:pt>
                <c:pt idx="171">
                  <c:v>192.387012</c:v>
                </c:pt>
                <c:pt idx="172">
                  <c:v>191.49494999999999</c:v>
                </c:pt>
                <c:pt idx="173">
                  <c:v>189.55065880000001</c:v>
                </c:pt>
                <c:pt idx="174">
                  <c:v>187.29708070000001</c:v>
                </c:pt>
                <c:pt idx="175">
                  <c:v>184.78580779999999</c:v>
                </c:pt>
                <c:pt idx="176">
                  <c:v>183.5646376</c:v>
                </c:pt>
                <c:pt idx="177">
                  <c:v>181.36878369999999</c:v>
                </c:pt>
                <c:pt idx="178">
                  <c:v>178.88290259999999</c:v>
                </c:pt>
                <c:pt idx="179">
                  <c:v>176.40720060000001</c:v>
                </c:pt>
                <c:pt idx="180">
                  <c:v>176.45912620000001</c:v>
                </c:pt>
                <c:pt idx="181">
                  <c:v>174.48214290000001</c:v>
                </c:pt>
                <c:pt idx="182">
                  <c:v>172.66285329999999</c:v>
                </c:pt>
                <c:pt idx="183">
                  <c:v>169.90987949999999</c:v>
                </c:pt>
                <c:pt idx="184">
                  <c:v>175.21932870000001</c:v>
                </c:pt>
                <c:pt idx="185">
                  <c:v>174.52421089999999</c:v>
                </c:pt>
                <c:pt idx="186">
                  <c:v>172.44934689999999</c:v>
                </c:pt>
                <c:pt idx="187">
                  <c:v>169.58619899999999</c:v>
                </c:pt>
                <c:pt idx="188">
                  <c:v>171.3452202</c:v>
                </c:pt>
                <c:pt idx="189">
                  <c:v>168.90450190000001</c:v>
                </c:pt>
                <c:pt idx="190">
                  <c:v>166.2387698</c:v>
                </c:pt>
                <c:pt idx="191">
                  <c:v>163.24978729999998</c:v>
                </c:pt>
                <c:pt idx="192">
                  <c:v>166.1235806</c:v>
                </c:pt>
                <c:pt idx="193">
                  <c:v>163.9965478</c:v>
                </c:pt>
                <c:pt idx="194">
                  <c:v>166.2587571</c:v>
                </c:pt>
                <c:pt idx="195">
                  <c:v>163.60799599999999</c:v>
                </c:pt>
                <c:pt idx="196">
                  <c:v>165.49188570000001</c:v>
                </c:pt>
                <c:pt idx="197">
                  <c:v>163.3872313</c:v>
                </c:pt>
                <c:pt idx="198">
                  <c:v>163.1126711</c:v>
                </c:pt>
                <c:pt idx="199">
                  <c:v>160.62019290000001</c:v>
                </c:pt>
                <c:pt idx="200">
                  <c:v>162.7003076</c:v>
                </c:pt>
                <c:pt idx="201">
                  <c:v>160.08574809999999</c:v>
                </c:pt>
                <c:pt idx="202">
                  <c:v>160.3985227</c:v>
                </c:pt>
                <c:pt idx="203">
                  <c:v>158.05719310000001</c:v>
                </c:pt>
                <c:pt idx="204">
                  <c:v>160.60449609999998</c:v>
                </c:pt>
                <c:pt idx="205">
                  <c:v>158.24109580000001</c:v>
                </c:pt>
                <c:pt idx="206">
                  <c:v>156.0540795</c:v>
                </c:pt>
                <c:pt idx="207">
                  <c:v>153.69548899999998</c:v>
                </c:pt>
                <c:pt idx="208">
                  <c:v>154.4648837</c:v>
                </c:pt>
                <c:pt idx="209">
                  <c:v>153.40824839999999</c:v>
                </c:pt>
                <c:pt idx="210">
                  <c:v>153.02807319999999</c:v>
                </c:pt>
                <c:pt idx="211">
                  <c:v>153.29939720000002</c:v>
                </c:pt>
                <c:pt idx="212">
                  <c:v>158.70834629999999</c:v>
                </c:pt>
                <c:pt idx="213">
                  <c:v>160.94230660000002</c:v>
                </c:pt>
                <c:pt idx="214">
                  <c:v>164.46407579999999</c:v>
                </c:pt>
                <c:pt idx="215">
                  <c:v>167.71317669999999</c:v>
                </c:pt>
                <c:pt idx="216">
                  <c:v>170.17509870000001</c:v>
                </c:pt>
                <c:pt idx="217">
                  <c:v>174.43132270000001</c:v>
                </c:pt>
                <c:pt idx="218">
                  <c:v>178.82058929999999</c:v>
                </c:pt>
                <c:pt idx="219">
                  <c:v>182.81205020000002</c:v>
                </c:pt>
                <c:pt idx="220">
                  <c:v>184.28714059999999</c:v>
                </c:pt>
                <c:pt idx="221">
                  <c:v>189.55676980000001</c:v>
                </c:pt>
                <c:pt idx="222">
                  <c:v>193.94287450000002</c:v>
                </c:pt>
                <c:pt idx="223">
                  <c:v>197.53039750000002</c:v>
                </c:pt>
                <c:pt idx="224">
                  <c:v>199.6887323</c:v>
                </c:pt>
                <c:pt idx="225">
                  <c:v>201.4083267</c:v>
                </c:pt>
                <c:pt idx="226">
                  <c:v>203.25550379999999</c:v>
                </c:pt>
                <c:pt idx="227">
                  <c:v>204.8181017</c:v>
                </c:pt>
                <c:pt idx="228">
                  <c:v>204.98951550000001</c:v>
                </c:pt>
                <c:pt idx="229">
                  <c:v>206.10635600000001</c:v>
                </c:pt>
                <c:pt idx="230">
                  <c:v>207.06202860000002</c:v>
                </c:pt>
                <c:pt idx="231">
                  <c:v>207.98396829999999</c:v>
                </c:pt>
                <c:pt idx="232">
                  <c:v>208.56199119999999</c:v>
                </c:pt>
                <c:pt idx="233">
                  <c:v>208.84448319999998</c:v>
                </c:pt>
                <c:pt idx="234">
                  <c:v>207.95568109999999</c:v>
                </c:pt>
                <c:pt idx="235">
                  <c:v>207.594865</c:v>
                </c:pt>
                <c:pt idx="236">
                  <c:v>203.3879944</c:v>
                </c:pt>
                <c:pt idx="237">
                  <c:v>204.07998480000001</c:v>
                </c:pt>
                <c:pt idx="238">
                  <c:v>205.9036064</c:v>
                </c:pt>
                <c:pt idx="239">
                  <c:v>206.17448259999998</c:v>
                </c:pt>
                <c:pt idx="240">
                  <c:v>205.53489380000002</c:v>
                </c:pt>
                <c:pt idx="241">
                  <c:v>205.70679809999999</c:v>
                </c:pt>
                <c:pt idx="242">
                  <c:v>204.41501869999999</c:v>
                </c:pt>
                <c:pt idx="243">
                  <c:v>202.54855140000001</c:v>
                </c:pt>
                <c:pt idx="244">
                  <c:v>202.84819669999999</c:v>
                </c:pt>
                <c:pt idx="245">
                  <c:v>202.7951501</c:v>
                </c:pt>
                <c:pt idx="246">
                  <c:v>201.94262620000001</c:v>
                </c:pt>
                <c:pt idx="247">
                  <c:v>200.52959469999999</c:v>
                </c:pt>
                <c:pt idx="248">
                  <c:v>200.17737749999998</c:v>
                </c:pt>
                <c:pt idx="249">
                  <c:v>199.28051719999999</c:v>
                </c:pt>
                <c:pt idx="250">
                  <c:v>198.20171100000002</c:v>
                </c:pt>
                <c:pt idx="251">
                  <c:v>198.16992930000001</c:v>
                </c:pt>
                <c:pt idx="252">
                  <c:v>198.99770849999999</c:v>
                </c:pt>
                <c:pt idx="253">
                  <c:v>198.34448259999999</c:v>
                </c:pt>
                <c:pt idx="254">
                  <c:v>198.68093089999999</c:v>
                </c:pt>
                <c:pt idx="255">
                  <c:v>200.3201976</c:v>
                </c:pt>
                <c:pt idx="256">
                  <c:v>201.89447479999998</c:v>
                </c:pt>
                <c:pt idx="257">
                  <c:v>203.01890120000002</c:v>
                </c:pt>
                <c:pt idx="258">
                  <c:v>204.45061580000001</c:v>
                </c:pt>
                <c:pt idx="259">
                  <c:v>208.6819854</c:v>
                </c:pt>
                <c:pt idx="260">
                  <c:v>211.09660469999997</c:v>
                </c:pt>
                <c:pt idx="261">
                  <c:v>215.29374870000001</c:v>
                </c:pt>
                <c:pt idx="262">
                  <c:v>216.32183339999997</c:v>
                </c:pt>
                <c:pt idx="263">
                  <c:v>218.35915410000001</c:v>
                </c:pt>
                <c:pt idx="264">
                  <c:v>217.94105200000001</c:v>
                </c:pt>
                <c:pt idx="265">
                  <c:v>217.5478506</c:v>
                </c:pt>
                <c:pt idx="266">
                  <c:v>215.75128709999998</c:v>
                </c:pt>
                <c:pt idx="267">
                  <c:v>214.01656860000003</c:v>
                </c:pt>
                <c:pt idx="268">
                  <c:v>212.26135469999997</c:v>
                </c:pt>
                <c:pt idx="269">
                  <c:v>209.55972220000001</c:v>
                </c:pt>
                <c:pt idx="270">
                  <c:v>207.45663709999999</c:v>
                </c:pt>
                <c:pt idx="271">
                  <c:v>204.03131429999999</c:v>
                </c:pt>
                <c:pt idx="272">
                  <c:v>203.65776349999999</c:v>
                </c:pt>
                <c:pt idx="273">
                  <c:v>200.79376440000001</c:v>
                </c:pt>
                <c:pt idx="274">
                  <c:v>197.33332369999999</c:v>
                </c:pt>
                <c:pt idx="275">
                  <c:v>193.05269669999998</c:v>
                </c:pt>
                <c:pt idx="276">
                  <c:v>193.6339917</c:v>
                </c:pt>
                <c:pt idx="277">
                  <c:v>191.78562690000001</c:v>
                </c:pt>
                <c:pt idx="278">
                  <c:v>188.47197649999998</c:v>
                </c:pt>
                <c:pt idx="279">
                  <c:v>185.53533970000001</c:v>
                </c:pt>
                <c:pt idx="280">
                  <c:v>190.48508859999998</c:v>
                </c:pt>
                <c:pt idx="281">
                  <c:v>189.86238850000001</c:v>
                </c:pt>
                <c:pt idx="282">
                  <c:v>186.40429210000002</c:v>
                </c:pt>
                <c:pt idx="283">
                  <c:v>183.08093629999999</c:v>
                </c:pt>
                <c:pt idx="284">
                  <c:v>186.21311919999999</c:v>
                </c:pt>
                <c:pt idx="285">
                  <c:v>183.25866619999999</c:v>
                </c:pt>
                <c:pt idx="286">
                  <c:v>179.70228259999999</c:v>
                </c:pt>
                <c:pt idx="287">
                  <c:v>176.915741</c:v>
                </c:pt>
                <c:pt idx="288">
                  <c:v>179.80957620000001</c:v>
                </c:pt>
                <c:pt idx="289">
                  <c:v>177.52032539999999</c:v>
                </c:pt>
                <c:pt idx="290">
                  <c:v>178.6070253</c:v>
                </c:pt>
                <c:pt idx="291">
                  <c:v>176.6811979</c:v>
                </c:pt>
                <c:pt idx="292">
                  <c:v>178.51763249999999</c:v>
                </c:pt>
                <c:pt idx="293">
                  <c:v>175.71453200000002</c:v>
                </c:pt>
                <c:pt idx="294">
                  <c:v>176.50815409999998</c:v>
                </c:pt>
                <c:pt idx="295">
                  <c:v>173.08705789999999</c:v>
                </c:pt>
                <c:pt idx="296">
                  <c:v>174.76687239999998</c:v>
                </c:pt>
                <c:pt idx="297">
                  <c:v>171.58310169999999</c:v>
                </c:pt>
                <c:pt idx="298">
                  <c:v>171.5960599</c:v>
                </c:pt>
                <c:pt idx="299">
                  <c:v>169.462278</c:v>
                </c:pt>
                <c:pt idx="300">
                  <c:v>170.85979040000001</c:v>
                </c:pt>
                <c:pt idx="301">
                  <c:v>169.47215120000001</c:v>
                </c:pt>
                <c:pt idx="302">
                  <c:v>165.69739809999999</c:v>
                </c:pt>
                <c:pt idx="303">
                  <c:v>164.09343609999999</c:v>
                </c:pt>
                <c:pt idx="304">
                  <c:v>164.3770504</c:v>
                </c:pt>
                <c:pt idx="305">
                  <c:v>161.95533740000002</c:v>
                </c:pt>
                <c:pt idx="306">
                  <c:v>161.81949230000001</c:v>
                </c:pt>
                <c:pt idx="307">
                  <c:v>161.7412022</c:v>
                </c:pt>
                <c:pt idx="308">
                  <c:v>165.55510859999998</c:v>
                </c:pt>
                <c:pt idx="309">
                  <c:v>168.35772489999999</c:v>
                </c:pt>
                <c:pt idx="310">
                  <c:v>170.148257</c:v>
                </c:pt>
                <c:pt idx="311">
                  <c:v>172.99478540000001</c:v>
                </c:pt>
                <c:pt idx="312">
                  <c:v>174.87214779999999</c:v>
                </c:pt>
                <c:pt idx="313">
                  <c:v>179.52414140000002</c:v>
                </c:pt>
                <c:pt idx="314">
                  <c:v>184.23268780000001</c:v>
                </c:pt>
                <c:pt idx="315">
                  <c:v>186.99677509999998</c:v>
                </c:pt>
                <c:pt idx="316">
                  <c:v>189.36411529999998</c:v>
                </c:pt>
                <c:pt idx="317">
                  <c:v>194.4038745</c:v>
                </c:pt>
                <c:pt idx="318">
                  <c:v>198.279718</c:v>
                </c:pt>
                <c:pt idx="319">
                  <c:v>202.63760679999999</c:v>
                </c:pt>
                <c:pt idx="320">
                  <c:v>206.2987727</c:v>
                </c:pt>
                <c:pt idx="321">
                  <c:v>207.6198747</c:v>
                </c:pt>
                <c:pt idx="322">
                  <c:v>208.5329485</c:v>
                </c:pt>
                <c:pt idx="323">
                  <c:v>210.32501779999998</c:v>
                </c:pt>
                <c:pt idx="324">
                  <c:v>211.2973787</c:v>
                </c:pt>
                <c:pt idx="325">
                  <c:v>211.3099838</c:v>
                </c:pt>
                <c:pt idx="326">
                  <c:v>213.14719600000001</c:v>
                </c:pt>
                <c:pt idx="327">
                  <c:v>214.31565120000002</c:v>
                </c:pt>
                <c:pt idx="328">
                  <c:v>213.43133349999999</c:v>
                </c:pt>
                <c:pt idx="329">
                  <c:v>213.52120400000001</c:v>
                </c:pt>
                <c:pt idx="330">
                  <c:v>213.2345736</c:v>
                </c:pt>
                <c:pt idx="331">
                  <c:v>213.46863879999998</c:v>
                </c:pt>
                <c:pt idx="332">
                  <c:v>209.60818140000001</c:v>
                </c:pt>
                <c:pt idx="333">
                  <c:v>210.27638769999999</c:v>
                </c:pt>
                <c:pt idx="334">
                  <c:v>213.828631</c:v>
                </c:pt>
                <c:pt idx="335">
                  <c:v>214.09384610000001</c:v>
                </c:pt>
                <c:pt idx="336">
                  <c:v>214.17269400000001</c:v>
                </c:pt>
                <c:pt idx="337">
                  <c:v>213.34651120000001</c:v>
                </c:pt>
                <c:pt idx="338">
                  <c:v>213.1633171</c:v>
                </c:pt>
                <c:pt idx="339">
                  <c:v>212.27091069999997</c:v>
                </c:pt>
                <c:pt idx="340">
                  <c:v>212.26505230000001</c:v>
                </c:pt>
                <c:pt idx="341">
                  <c:v>213.44051889999997</c:v>
                </c:pt>
                <c:pt idx="342">
                  <c:v>212.62872719999999</c:v>
                </c:pt>
                <c:pt idx="343">
                  <c:v>211.47247140000002</c:v>
                </c:pt>
                <c:pt idx="344">
                  <c:v>211.23583050000002</c:v>
                </c:pt>
                <c:pt idx="345">
                  <c:v>210.48649169999999</c:v>
                </c:pt>
                <c:pt idx="346">
                  <c:v>209.64145579999999</c:v>
                </c:pt>
                <c:pt idx="347">
                  <c:v>207.88843109999999</c:v>
                </c:pt>
                <c:pt idx="348">
                  <c:v>209.01217539999999</c:v>
                </c:pt>
                <c:pt idx="349">
                  <c:v>208.98756209999999</c:v>
                </c:pt>
                <c:pt idx="350">
                  <c:v>207.735705</c:v>
                </c:pt>
                <c:pt idx="351">
                  <c:v>208.74331659999999</c:v>
                </c:pt>
                <c:pt idx="352">
                  <c:v>210.19717069999999</c:v>
                </c:pt>
                <c:pt idx="353">
                  <c:v>210.6852662</c:v>
                </c:pt>
                <c:pt idx="354">
                  <c:v>211.35752740000001</c:v>
                </c:pt>
                <c:pt idx="355">
                  <c:v>215.12356680000002</c:v>
                </c:pt>
                <c:pt idx="356">
                  <c:v>216.56974879999999</c:v>
                </c:pt>
                <c:pt idx="357">
                  <c:v>218.30594300000001</c:v>
                </c:pt>
                <c:pt idx="358">
                  <c:v>219.91300750000002</c:v>
                </c:pt>
                <c:pt idx="359">
                  <c:v>221.38994920000002</c:v>
                </c:pt>
                <c:pt idx="360">
                  <c:v>220.66561430000002</c:v>
                </c:pt>
                <c:pt idx="361">
                  <c:v>219.48080010000001</c:v>
                </c:pt>
                <c:pt idx="362">
                  <c:v>218.03502599999999</c:v>
                </c:pt>
                <c:pt idx="363">
                  <c:v>216.5764384</c:v>
                </c:pt>
                <c:pt idx="364">
                  <c:v>213.48462400000003</c:v>
                </c:pt>
                <c:pt idx="365">
                  <c:v>211.51192220000001</c:v>
                </c:pt>
                <c:pt idx="366">
                  <c:v>209.11138970000002</c:v>
                </c:pt>
                <c:pt idx="367">
                  <c:v>204.6649492</c:v>
                </c:pt>
                <c:pt idx="368">
                  <c:v>202.82039169999999</c:v>
                </c:pt>
                <c:pt idx="369">
                  <c:v>198.64654669999999</c:v>
                </c:pt>
                <c:pt idx="370">
                  <c:v>194.9905613</c:v>
                </c:pt>
                <c:pt idx="371">
                  <c:v>191.7396258</c:v>
                </c:pt>
                <c:pt idx="372">
                  <c:v>191.6258302</c:v>
                </c:pt>
                <c:pt idx="373">
                  <c:v>189.40190179999999</c:v>
                </c:pt>
                <c:pt idx="374">
                  <c:v>186.60818219999999</c:v>
                </c:pt>
                <c:pt idx="375">
                  <c:v>183.43046470000002</c:v>
                </c:pt>
                <c:pt idx="376">
                  <c:v>187.32476980000001</c:v>
                </c:pt>
                <c:pt idx="377">
                  <c:v>186.0080404</c:v>
                </c:pt>
                <c:pt idx="378">
                  <c:v>183.4073199</c:v>
                </c:pt>
                <c:pt idx="379">
                  <c:v>179.78237290000001</c:v>
                </c:pt>
                <c:pt idx="380">
                  <c:v>181.22498619999999</c:v>
                </c:pt>
                <c:pt idx="381">
                  <c:v>178.211161</c:v>
                </c:pt>
                <c:pt idx="382">
                  <c:v>175.5034789</c:v>
                </c:pt>
                <c:pt idx="383">
                  <c:v>171.6954562</c:v>
                </c:pt>
                <c:pt idx="384">
                  <c:v>173.0325617</c:v>
                </c:pt>
                <c:pt idx="385">
                  <c:v>172.14330530000001</c:v>
                </c:pt>
                <c:pt idx="386">
                  <c:v>173.6661704</c:v>
                </c:pt>
                <c:pt idx="387">
                  <c:v>170.59678160000001</c:v>
                </c:pt>
                <c:pt idx="388">
                  <c:v>173.1463469</c:v>
                </c:pt>
                <c:pt idx="389">
                  <c:v>171.40641019999998</c:v>
                </c:pt>
                <c:pt idx="390">
                  <c:v>171.0573205</c:v>
                </c:pt>
                <c:pt idx="391">
                  <c:v>167.5324233</c:v>
                </c:pt>
                <c:pt idx="392">
                  <c:v>171.5189207</c:v>
                </c:pt>
                <c:pt idx="393">
                  <c:v>168.54933779999999</c:v>
                </c:pt>
                <c:pt idx="394">
                  <c:v>167.47343230000001</c:v>
                </c:pt>
                <c:pt idx="395">
                  <c:v>165.152524</c:v>
                </c:pt>
                <c:pt idx="396">
                  <c:v>168.1969004</c:v>
                </c:pt>
                <c:pt idx="397">
                  <c:v>166.6696901</c:v>
                </c:pt>
                <c:pt idx="398">
                  <c:v>163.54621710000001</c:v>
                </c:pt>
                <c:pt idx="399">
                  <c:v>162.13547629999999</c:v>
                </c:pt>
                <c:pt idx="400">
                  <c:v>162.15000600000002</c:v>
                </c:pt>
                <c:pt idx="401">
                  <c:v>160.5622309</c:v>
                </c:pt>
                <c:pt idx="402">
                  <c:v>160.54289969999999</c:v>
                </c:pt>
                <c:pt idx="403">
                  <c:v>160.53260600000002</c:v>
                </c:pt>
                <c:pt idx="404">
                  <c:v>164.72516399999998</c:v>
                </c:pt>
                <c:pt idx="405">
                  <c:v>167.19648140000001</c:v>
                </c:pt>
                <c:pt idx="406">
                  <c:v>170.37678349999999</c:v>
                </c:pt>
                <c:pt idx="407">
                  <c:v>174.5551337</c:v>
                </c:pt>
                <c:pt idx="408">
                  <c:v>176.7877896</c:v>
                </c:pt>
                <c:pt idx="409">
                  <c:v>182.1310914</c:v>
                </c:pt>
                <c:pt idx="410">
                  <c:v>186.62913799999998</c:v>
                </c:pt>
                <c:pt idx="411">
                  <c:v>190.21337539999999</c:v>
                </c:pt>
                <c:pt idx="412">
                  <c:v>191.4959958</c:v>
                </c:pt>
                <c:pt idx="413">
                  <c:v>196.87182720000001</c:v>
                </c:pt>
                <c:pt idx="414">
                  <c:v>201.68439069999999</c:v>
                </c:pt>
                <c:pt idx="415">
                  <c:v>204.71677919999999</c:v>
                </c:pt>
                <c:pt idx="416">
                  <c:v>207.5324846</c:v>
                </c:pt>
                <c:pt idx="417">
                  <c:v>208.32621929999999</c:v>
                </c:pt>
                <c:pt idx="418">
                  <c:v>209.26190349999999</c:v>
                </c:pt>
                <c:pt idx="419">
                  <c:v>211.25612809999998</c:v>
                </c:pt>
                <c:pt idx="420">
                  <c:v>211.51734070000001</c:v>
                </c:pt>
                <c:pt idx="421">
                  <c:v>212.20377400000001</c:v>
                </c:pt>
                <c:pt idx="422">
                  <c:v>213.02342530000001</c:v>
                </c:pt>
                <c:pt idx="423">
                  <c:v>213.97445329999999</c:v>
                </c:pt>
                <c:pt idx="424">
                  <c:v>214.72578790000003</c:v>
                </c:pt>
                <c:pt idx="425">
                  <c:v>215.89191949999997</c:v>
                </c:pt>
                <c:pt idx="426">
                  <c:v>216.15553410000001</c:v>
                </c:pt>
                <c:pt idx="427">
                  <c:v>216.75203730000001</c:v>
                </c:pt>
                <c:pt idx="428">
                  <c:v>212.10639380000001</c:v>
                </c:pt>
                <c:pt idx="429">
                  <c:v>213.47839649999997</c:v>
                </c:pt>
                <c:pt idx="430">
                  <c:v>216.41514479999998</c:v>
                </c:pt>
                <c:pt idx="431">
                  <c:v>215.741129</c:v>
                </c:pt>
                <c:pt idx="432">
                  <c:v>216.62977949999998</c:v>
                </c:pt>
                <c:pt idx="433">
                  <c:v>216.15071719999997</c:v>
                </c:pt>
                <c:pt idx="434">
                  <c:v>215.12229100000002</c:v>
                </c:pt>
                <c:pt idx="435">
                  <c:v>213.89278190000002</c:v>
                </c:pt>
                <c:pt idx="436">
                  <c:v>214.73808939999998</c:v>
                </c:pt>
                <c:pt idx="437">
                  <c:v>214.97526680000001</c:v>
                </c:pt>
                <c:pt idx="438">
                  <c:v>212.81323330000001</c:v>
                </c:pt>
                <c:pt idx="439">
                  <c:v>212.43981120000001</c:v>
                </c:pt>
                <c:pt idx="440">
                  <c:v>211.5365582</c:v>
                </c:pt>
                <c:pt idx="441">
                  <c:v>210.41461179999999</c:v>
                </c:pt>
                <c:pt idx="442">
                  <c:v>208.73530290000002</c:v>
                </c:pt>
                <c:pt idx="443">
                  <c:v>207.51409609999999</c:v>
                </c:pt>
                <c:pt idx="444">
                  <c:v>207.01081820000002</c:v>
                </c:pt>
                <c:pt idx="445">
                  <c:v>208.04726410000001</c:v>
                </c:pt>
                <c:pt idx="446">
                  <c:v>208.2540151</c:v>
                </c:pt>
                <c:pt idx="447">
                  <c:v>207.87348319999998</c:v>
                </c:pt>
                <c:pt idx="448">
                  <c:v>209.06779589999999</c:v>
                </c:pt>
                <c:pt idx="449">
                  <c:v>210.61036329999999</c:v>
                </c:pt>
                <c:pt idx="450">
                  <c:v>212.02940329999998</c:v>
                </c:pt>
                <c:pt idx="451">
                  <c:v>214.28950899999998</c:v>
                </c:pt>
                <c:pt idx="452">
                  <c:v>217.4475778</c:v>
                </c:pt>
                <c:pt idx="453">
                  <c:v>221.77050359999998</c:v>
                </c:pt>
                <c:pt idx="454">
                  <c:v>222.7367074</c:v>
                </c:pt>
                <c:pt idx="455">
                  <c:v>225.0923506</c:v>
                </c:pt>
                <c:pt idx="456">
                  <c:v>224.83455460000002</c:v>
                </c:pt>
                <c:pt idx="457">
                  <c:v>223.68397680000001</c:v>
                </c:pt>
                <c:pt idx="458">
                  <c:v>222.97360789999999</c:v>
                </c:pt>
                <c:pt idx="459">
                  <c:v>221.72701120000002</c:v>
                </c:pt>
                <c:pt idx="460">
                  <c:v>219.19961079999999</c:v>
                </c:pt>
                <c:pt idx="461">
                  <c:v>217.8622009</c:v>
                </c:pt>
                <c:pt idx="462">
                  <c:v>215.62337340000002</c:v>
                </c:pt>
                <c:pt idx="463">
                  <c:v>211.74338470000001</c:v>
                </c:pt>
                <c:pt idx="464">
                  <c:v>210.32943509999998</c:v>
                </c:pt>
                <c:pt idx="465">
                  <c:v>207.5165207</c:v>
                </c:pt>
                <c:pt idx="466">
                  <c:v>204.32542979999999</c:v>
                </c:pt>
                <c:pt idx="467">
                  <c:v>200.950672</c:v>
                </c:pt>
                <c:pt idx="468">
                  <c:v>201.3027271</c:v>
                </c:pt>
                <c:pt idx="469">
                  <c:v>199.4218965</c:v>
                </c:pt>
                <c:pt idx="470">
                  <c:v>195.76455809999999</c:v>
                </c:pt>
                <c:pt idx="471">
                  <c:v>193.37556669999998</c:v>
                </c:pt>
                <c:pt idx="472">
                  <c:v>196.8665536</c:v>
                </c:pt>
                <c:pt idx="473">
                  <c:v>195.9615388</c:v>
                </c:pt>
                <c:pt idx="474">
                  <c:v>193.76574289999999</c:v>
                </c:pt>
                <c:pt idx="475">
                  <c:v>191.24207939999999</c:v>
                </c:pt>
                <c:pt idx="476">
                  <c:v>194.5400224</c:v>
                </c:pt>
                <c:pt idx="477">
                  <c:v>190.39880490000002</c:v>
                </c:pt>
                <c:pt idx="478">
                  <c:v>187.8614963</c:v>
                </c:pt>
                <c:pt idx="479">
                  <c:v>185.2651032</c:v>
                </c:pt>
                <c:pt idx="480">
                  <c:v>187.240486</c:v>
                </c:pt>
                <c:pt idx="481">
                  <c:v>185.88663579999999</c:v>
                </c:pt>
                <c:pt idx="482">
                  <c:v>186.88692399999999</c:v>
                </c:pt>
                <c:pt idx="483">
                  <c:v>185.2211422</c:v>
                </c:pt>
                <c:pt idx="484">
                  <c:v>186.42889439999999</c:v>
                </c:pt>
                <c:pt idx="485">
                  <c:v>184.8235545</c:v>
                </c:pt>
                <c:pt idx="486">
                  <c:v>183.8543889</c:v>
                </c:pt>
                <c:pt idx="487">
                  <c:v>181.54743289999999</c:v>
                </c:pt>
                <c:pt idx="488">
                  <c:v>183.65505670000002</c:v>
                </c:pt>
                <c:pt idx="489">
                  <c:v>180.43413470000002</c:v>
                </c:pt>
                <c:pt idx="490">
                  <c:v>181.00274289999999</c:v>
                </c:pt>
                <c:pt idx="491">
                  <c:v>178.401081</c:v>
                </c:pt>
                <c:pt idx="492">
                  <c:v>180.39592860000002</c:v>
                </c:pt>
                <c:pt idx="493">
                  <c:v>178.9099689</c:v>
                </c:pt>
                <c:pt idx="494">
                  <c:v>176.5634767</c:v>
                </c:pt>
                <c:pt idx="495">
                  <c:v>174.41571859999999</c:v>
                </c:pt>
                <c:pt idx="496">
                  <c:v>174.40512579999998</c:v>
                </c:pt>
                <c:pt idx="497">
                  <c:v>173.40202439999999</c:v>
                </c:pt>
                <c:pt idx="498">
                  <c:v>172.64310130000001</c:v>
                </c:pt>
                <c:pt idx="499">
                  <c:v>171.6093979</c:v>
                </c:pt>
                <c:pt idx="500">
                  <c:v>177.09862200000001</c:v>
                </c:pt>
                <c:pt idx="501">
                  <c:v>178.92503829999998</c:v>
                </c:pt>
                <c:pt idx="502">
                  <c:v>181.3163663</c:v>
                </c:pt>
                <c:pt idx="503">
                  <c:v>184.8704165</c:v>
                </c:pt>
                <c:pt idx="504">
                  <c:v>186.69016489999998</c:v>
                </c:pt>
                <c:pt idx="505">
                  <c:v>190.18218389999998</c:v>
                </c:pt>
                <c:pt idx="506">
                  <c:v>193.63242840000001</c:v>
                </c:pt>
                <c:pt idx="507">
                  <c:v>198.31757260000001</c:v>
                </c:pt>
                <c:pt idx="508">
                  <c:v>198.98167770000001</c:v>
                </c:pt>
                <c:pt idx="509">
                  <c:v>203.33847009999999</c:v>
                </c:pt>
                <c:pt idx="510">
                  <c:v>208.56784909999999</c:v>
                </c:pt>
                <c:pt idx="511">
                  <c:v>212.08551200000002</c:v>
                </c:pt>
                <c:pt idx="512">
                  <c:v>214.01641000000001</c:v>
                </c:pt>
                <c:pt idx="513">
                  <c:v>214.41652070000001</c:v>
                </c:pt>
                <c:pt idx="514">
                  <c:v>216.8886139</c:v>
                </c:pt>
                <c:pt idx="515">
                  <c:v>218.02013919999999</c:v>
                </c:pt>
                <c:pt idx="516">
                  <c:v>218.64422910000002</c:v>
                </c:pt>
                <c:pt idx="517">
                  <c:v>219.38019939999998</c:v>
                </c:pt>
                <c:pt idx="518">
                  <c:v>220.9920295</c:v>
                </c:pt>
                <c:pt idx="519">
                  <c:v>222.22914730000002</c:v>
                </c:pt>
                <c:pt idx="520">
                  <c:v>221.38419959999999</c:v>
                </c:pt>
                <c:pt idx="521">
                  <c:v>221.53147659999999</c:v>
                </c:pt>
                <c:pt idx="522">
                  <c:v>221.5949153</c:v>
                </c:pt>
                <c:pt idx="523">
                  <c:v>221.3091312</c:v>
                </c:pt>
                <c:pt idx="524">
                  <c:v>216.6119875</c:v>
                </c:pt>
                <c:pt idx="525">
                  <c:v>215.17265070000002</c:v>
                </c:pt>
                <c:pt idx="526">
                  <c:v>217.40131430000002</c:v>
                </c:pt>
                <c:pt idx="527">
                  <c:v>217.3045051</c:v>
                </c:pt>
                <c:pt idx="528">
                  <c:v>217.41498519999999</c:v>
                </c:pt>
                <c:pt idx="529">
                  <c:v>216.7189778</c:v>
                </c:pt>
                <c:pt idx="530">
                  <c:v>216.66521789999999</c:v>
                </c:pt>
                <c:pt idx="531">
                  <c:v>215.34121200000001</c:v>
                </c:pt>
                <c:pt idx="532">
                  <c:v>214.78020910000001</c:v>
                </c:pt>
                <c:pt idx="533">
                  <c:v>214.7300932</c:v>
                </c:pt>
                <c:pt idx="534">
                  <c:v>213.78228760000002</c:v>
                </c:pt>
                <c:pt idx="535">
                  <c:v>212.770815</c:v>
                </c:pt>
                <c:pt idx="536">
                  <c:v>210.09217839999999</c:v>
                </c:pt>
                <c:pt idx="537">
                  <c:v>210.44925049999998</c:v>
                </c:pt>
                <c:pt idx="538">
                  <c:v>208.8400877</c:v>
                </c:pt>
                <c:pt idx="539">
                  <c:v>207.19274799999999</c:v>
                </c:pt>
                <c:pt idx="540">
                  <c:v>206.7576512</c:v>
                </c:pt>
                <c:pt idx="541">
                  <c:v>206.45988589999999</c:v>
                </c:pt>
                <c:pt idx="542">
                  <c:v>206.73673770000002</c:v>
                </c:pt>
                <c:pt idx="543">
                  <c:v>205.75141529999999</c:v>
                </c:pt>
                <c:pt idx="544">
                  <c:v>207.42575479999999</c:v>
                </c:pt>
                <c:pt idx="545">
                  <c:v>207.7183067</c:v>
                </c:pt>
                <c:pt idx="546">
                  <c:v>209.67325589999999</c:v>
                </c:pt>
                <c:pt idx="547">
                  <c:v>212.18318059999999</c:v>
                </c:pt>
                <c:pt idx="548">
                  <c:v>216.2472262</c:v>
                </c:pt>
                <c:pt idx="549">
                  <c:v>221.70258879999997</c:v>
                </c:pt>
                <c:pt idx="550">
                  <c:v>223.56100430000001</c:v>
                </c:pt>
                <c:pt idx="551">
                  <c:v>226.7478821</c:v>
                </c:pt>
                <c:pt idx="552">
                  <c:v>226.49595040000003</c:v>
                </c:pt>
                <c:pt idx="553">
                  <c:v>225.85572620000002</c:v>
                </c:pt>
                <c:pt idx="554">
                  <c:v>223.59626400000002</c:v>
                </c:pt>
                <c:pt idx="555">
                  <c:v>223.0416275</c:v>
                </c:pt>
                <c:pt idx="556">
                  <c:v>222.2337205</c:v>
                </c:pt>
                <c:pt idx="557">
                  <c:v>220.61873610000001</c:v>
                </c:pt>
                <c:pt idx="558">
                  <c:v>217.37519640000002</c:v>
                </c:pt>
                <c:pt idx="559">
                  <c:v>215.9394714</c:v>
                </c:pt>
                <c:pt idx="560">
                  <c:v>214.09685189999999</c:v>
                </c:pt>
                <c:pt idx="561">
                  <c:v>210.55058700000001</c:v>
                </c:pt>
                <c:pt idx="562">
                  <c:v>207.7910741</c:v>
                </c:pt>
                <c:pt idx="563">
                  <c:v>204.8837341</c:v>
                </c:pt>
                <c:pt idx="564">
                  <c:v>205.44159529999999</c:v>
                </c:pt>
                <c:pt idx="565">
                  <c:v>202.62806810000001</c:v>
                </c:pt>
                <c:pt idx="566">
                  <c:v>200.99793249999999</c:v>
                </c:pt>
                <c:pt idx="567">
                  <c:v>197.50101270000002</c:v>
                </c:pt>
                <c:pt idx="568">
                  <c:v>204.50913019999999</c:v>
                </c:pt>
                <c:pt idx="569">
                  <c:v>204.27235630000001</c:v>
                </c:pt>
                <c:pt idx="570">
                  <c:v>204.0892546</c:v>
                </c:pt>
                <c:pt idx="571">
                  <c:v>201.2045798</c:v>
                </c:pt>
                <c:pt idx="572">
                  <c:v>204.7014782</c:v>
                </c:pt>
                <c:pt idx="573">
                  <c:v>202.84171319999999</c:v>
                </c:pt>
                <c:pt idx="574">
                  <c:v>202.0711842</c:v>
                </c:pt>
                <c:pt idx="575">
                  <c:v>198.63129750000002</c:v>
                </c:pt>
                <c:pt idx="576">
                  <c:v>196.67735669999999</c:v>
                </c:pt>
                <c:pt idx="577">
                  <c:v>194.39939089999999</c:v>
                </c:pt>
                <c:pt idx="578">
                  <c:v>197.0709554</c:v>
                </c:pt>
                <c:pt idx="579">
                  <c:v>193.9836569</c:v>
                </c:pt>
                <c:pt idx="580">
                  <c:v>194.32848700000002</c:v>
                </c:pt>
                <c:pt idx="581">
                  <c:v>192.78029269999999</c:v>
                </c:pt>
                <c:pt idx="582">
                  <c:v>192.12806270000002</c:v>
                </c:pt>
                <c:pt idx="583">
                  <c:v>188.90660700000001</c:v>
                </c:pt>
                <c:pt idx="584">
                  <c:v>188.8191569</c:v>
                </c:pt>
                <c:pt idx="585">
                  <c:v>185.82851029999998</c:v>
                </c:pt>
                <c:pt idx="586">
                  <c:v>186.04956079999999</c:v>
                </c:pt>
                <c:pt idx="587">
                  <c:v>182.6198397</c:v>
                </c:pt>
                <c:pt idx="588">
                  <c:v>185.8305364</c:v>
                </c:pt>
                <c:pt idx="589">
                  <c:v>183.28628459999999</c:v>
                </c:pt>
                <c:pt idx="590">
                  <c:v>179.19087160000001</c:v>
                </c:pt>
                <c:pt idx="591">
                  <c:v>176.5058775</c:v>
                </c:pt>
                <c:pt idx="592">
                  <c:v>178.02329509999998</c:v>
                </c:pt>
                <c:pt idx="593">
                  <c:v>175.35906119999999</c:v>
                </c:pt>
                <c:pt idx="594">
                  <c:v>173.8341393</c:v>
                </c:pt>
                <c:pt idx="595">
                  <c:v>171.33435170000001</c:v>
                </c:pt>
                <c:pt idx="596">
                  <c:v>175.87545500000002</c:v>
                </c:pt>
                <c:pt idx="597">
                  <c:v>175.58384609999999</c:v>
                </c:pt>
                <c:pt idx="598">
                  <c:v>175.46822560000001</c:v>
                </c:pt>
                <c:pt idx="599">
                  <c:v>176.1163253</c:v>
                </c:pt>
                <c:pt idx="600">
                  <c:v>174.35042960000001</c:v>
                </c:pt>
                <c:pt idx="601">
                  <c:v>174.5283924</c:v>
                </c:pt>
                <c:pt idx="602">
                  <c:v>174.9021865</c:v>
                </c:pt>
                <c:pt idx="603">
                  <c:v>174.9488206</c:v>
                </c:pt>
                <c:pt idx="604">
                  <c:v>174.1777888</c:v>
                </c:pt>
                <c:pt idx="605">
                  <c:v>176.3151124</c:v>
                </c:pt>
                <c:pt idx="606">
                  <c:v>178.6226197</c:v>
                </c:pt>
                <c:pt idx="607">
                  <c:v>181.64045379999999</c:v>
                </c:pt>
                <c:pt idx="608">
                  <c:v>183.34975779999999</c:v>
                </c:pt>
                <c:pt idx="609">
                  <c:v>185.2026486</c:v>
                </c:pt>
                <c:pt idx="610">
                  <c:v>186.45099260000001</c:v>
                </c:pt>
                <c:pt idx="611">
                  <c:v>189.65951050000001</c:v>
                </c:pt>
                <c:pt idx="612">
                  <c:v>192.89889729999999</c:v>
                </c:pt>
                <c:pt idx="613">
                  <c:v>194.25052529999999</c:v>
                </c:pt>
                <c:pt idx="614">
                  <c:v>194.29610579999999</c:v>
                </c:pt>
                <c:pt idx="615">
                  <c:v>195.79955820000001</c:v>
                </c:pt>
                <c:pt idx="616">
                  <c:v>197.89460740000001</c:v>
                </c:pt>
                <c:pt idx="617">
                  <c:v>197.5252711</c:v>
                </c:pt>
                <c:pt idx="618">
                  <c:v>196.2975907</c:v>
                </c:pt>
                <c:pt idx="619">
                  <c:v>195.41991419999999</c:v>
                </c:pt>
                <c:pt idx="620">
                  <c:v>194.35929400000001</c:v>
                </c:pt>
                <c:pt idx="621">
                  <c:v>194.60351699999998</c:v>
                </c:pt>
                <c:pt idx="622">
                  <c:v>195.2339795</c:v>
                </c:pt>
                <c:pt idx="623">
                  <c:v>195.53823689999999</c:v>
                </c:pt>
                <c:pt idx="624">
                  <c:v>197.20817549999998</c:v>
                </c:pt>
                <c:pt idx="625">
                  <c:v>198.48811420000001</c:v>
                </c:pt>
                <c:pt idx="626">
                  <c:v>198.4517108</c:v>
                </c:pt>
                <c:pt idx="627">
                  <c:v>198.2498172</c:v>
                </c:pt>
                <c:pt idx="628">
                  <c:v>199.82214439999998</c:v>
                </c:pt>
                <c:pt idx="629">
                  <c:v>199.3020434</c:v>
                </c:pt>
                <c:pt idx="630">
                  <c:v>199.02452919999999</c:v>
                </c:pt>
                <c:pt idx="631">
                  <c:v>197.96485770000001</c:v>
                </c:pt>
                <c:pt idx="632">
                  <c:v>197.1047763</c:v>
                </c:pt>
                <c:pt idx="633">
                  <c:v>195.55161459999999</c:v>
                </c:pt>
                <c:pt idx="634">
                  <c:v>196.35856999999999</c:v>
                </c:pt>
                <c:pt idx="635">
                  <c:v>194.70035430000001</c:v>
                </c:pt>
                <c:pt idx="636">
                  <c:v>195.1847966</c:v>
                </c:pt>
                <c:pt idx="637">
                  <c:v>194.21969899999999</c:v>
                </c:pt>
                <c:pt idx="638">
                  <c:v>193.45668600000002</c:v>
                </c:pt>
                <c:pt idx="639">
                  <c:v>193.24387250000001</c:v>
                </c:pt>
                <c:pt idx="640">
                  <c:v>195.86851580000001</c:v>
                </c:pt>
                <c:pt idx="641">
                  <c:v>195.8094021</c:v>
                </c:pt>
                <c:pt idx="642">
                  <c:v>198.16251210000001</c:v>
                </c:pt>
                <c:pt idx="643">
                  <c:v>200.41370190000001</c:v>
                </c:pt>
                <c:pt idx="644">
                  <c:v>203.74699569999999</c:v>
                </c:pt>
                <c:pt idx="645">
                  <c:v>208.68388230000002</c:v>
                </c:pt>
                <c:pt idx="646">
                  <c:v>211.23187469999999</c:v>
                </c:pt>
                <c:pt idx="647">
                  <c:v>213.23310750000002</c:v>
                </c:pt>
                <c:pt idx="648">
                  <c:v>209.33513809999999</c:v>
                </c:pt>
                <c:pt idx="649">
                  <c:v>208.8335955</c:v>
                </c:pt>
                <c:pt idx="650">
                  <c:v>207.4840442</c:v>
                </c:pt>
                <c:pt idx="651">
                  <c:v>206.1362958</c:v>
                </c:pt>
                <c:pt idx="652">
                  <c:v>204.01720570000001</c:v>
                </c:pt>
                <c:pt idx="653">
                  <c:v>203.1275746</c:v>
                </c:pt>
                <c:pt idx="654">
                  <c:v>199.86404069999998</c:v>
                </c:pt>
                <c:pt idx="655">
                  <c:v>197.1579222</c:v>
                </c:pt>
                <c:pt idx="656">
                  <c:v>197.6130728</c:v>
                </c:pt>
                <c:pt idx="657">
                  <c:v>194.96935449999998</c:v>
                </c:pt>
                <c:pt idx="658">
                  <c:v>191.4668872</c:v>
                </c:pt>
                <c:pt idx="659">
                  <c:v>188.19932</c:v>
                </c:pt>
                <c:pt idx="660">
                  <c:v>188.10671719999999</c:v>
                </c:pt>
                <c:pt idx="661">
                  <c:v>186.26645200000002</c:v>
                </c:pt>
                <c:pt idx="662">
                  <c:v>183.25730060000001</c:v>
                </c:pt>
                <c:pt idx="663">
                  <c:v>181.81216879999999</c:v>
                </c:pt>
                <c:pt idx="664">
                  <c:v>185.53902490000002</c:v>
                </c:pt>
                <c:pt idx="665">
                  <c:v>185.62190340000001</c:v>
                </c:pt>
                <c:pt idx="666">
                  <c:v>184.31942069999999</c:v>
                </c:pt>
                <c:pt idx="667">
                  <c:v>182.5112579</c:v>
                </c:pt>
                <c:pt idx="668">
                  <c:v>184.73448690000001</c:v>
                </c:pt>
                <c:pt idx="669">
                  <c:v>182.63895500000001</c:v>
                </c:pt>
                <c:pt idx="670">
                  <c:v>182.03087579999999</c:v>
                </c:pt>
                <c:pt idx="671">
                  <c:v>178.82553680000001</c:v>
                </c:pt>
                <c:pt idx="672">
                  <c:v>177.92673670000002</c:v>
                </c:pt>
                <c:pt idx="673">
                  <c:v>175.3736447</c:v>
                </c:pt>
                <c:pt idx="674">
                  <c:v>177.21348689999999</c:v>
                </c:pt>
                <c:pt idx="675">
                  <c:v>174.41843080000001</c:v>
                </c:pt>
                <c:pt idx="676">
                  <c:v>174.4106677</c:v>
                </c:pt>
                <c:pt idx="677">
                  <c:v>172.42345109999999</c:v>
                </c:pt>
                <c:pt idx="678">
                  <c:v>171.16916699999999</c:v>
                </c:pt>
                <c:pt idx="679">
                  <c:v>168.4592954</c:v>
                </c:pt>
                <c:pt idx="680">
                  <c:v>170.65923130000002</c:v>
                </c:pt>
                <c:pt idx="681">
                  <c:v>168.14155270000001</c:v>
                </c:pt>
                <c:pt idx="682">
                  <c:v>166.67675439999999</c:v>
                </c:pt>
                <c:pt idx="683">
                  <c:v>165.4338927</c:v>
                </c:pt>
                <c:pt idx="684">
                  <c:v>165.6537146</c:v>
                </c:pt>
                <c:pt idx="685">
                  <c:v>163.23428200000001</c:v>
                </c:pt>
                <c:pt idx="686">
                  <c:v>162.3766043</c:v>
                </c:pt>
                <c:pt idx="687">
                  <c:v>159.93518060000002</c:v>
                </c:pt>
                <c:pt idx="688">
                  <c:v>159.36346520000001</c:v>
                </c:pt>
                <c:pt idx="689">
                  <c:v>156.79836980000002</c:v>
                </c:pt>
                <c:pt idx="690">
                  <c:v>155.3832745</c:v>
                </c:pt>
                <c:pt idx="691">
                  <c:v>155.4436436</c:v>
                </c:pt>
                <c:pt idx="692">
                  <c:v>157.87655930000003</c:v>
                </c:pt>
                <c:pt idx="693">
                  <c:v>157.52142369999999</c:v>
                </c:pt>
                <c:pt idx="694">
                  <c:v>156.8132085</c:v>
                </c:pt>
                <c:pt idx="695">
                  <c:v>156.83135419999999</c:v>
                </c:pt>
                <c:pt idx="696">
                  <c:v>153.9607244</c:v>
                </c:pt>
                <c:pt idx="697">
                  <c:v>152.90118440000001</c:v>
                </c:pt>
                <c:pt idx="698">
                  <c:v>153.47081880000002</c:v>
                </c:pt>
                <c:pt idx="699">
                  <c:v>153.38303019999998</c:v>
                </c:pt>
                <c:pt idx="700">
                  <c:v>151.0098472</c:v>
                </c:pt>
                <c:pt idx="701">
                  <c:v>151.09446650000001</c:v>
                </c:pt>
                <c:pt idx="702">
                  <c:v>153.66056219999999</c:v>
                </c:pt>
                <c:pt idx="703">
                  <c:v>155.41701329999998</c:v>
                </c:pt>
                <c:pt idx="704">
                  <c:v>155.91608349999998</c:v>
                </c:pt>
                <c:pt idx="705">
                  <c:v>157.12854920000001</c:v>
                </c:pt>
                <c:pt idx="706">
                  <c:v>159.5688332</c:v>
                </c:pt>
                <c:pt idx="707">
                  <c:v>161.5653016</c:v>
                </c:pt>
                <c:pt idx="708">
                  <c:v>164.07184090000001</c:v>
                </c:pt>
                <c:pt idx="709">
                  <c:v>166.73940210000001</c:v>
                </c:pt>
                <c:pt idx="710">
                  <c:v>168.85169969999998</c:v>
                </c:pt>
                <c:pt idx="711">
                  <c:v>169.4150755</c:v>
                </c:pt>
                <c:pt idx="712">
                  <c:v>171.82968880000001</c:v>
                </c:pt>
                <c:pt idx="713">
                  <c:v>173.1167787</c:v>
                </c:pt>
                <c:pt idx="714">
                  <c:v>172.7728688</c:v>
                </c:pt>
                <c:pt idx="715">
                  <c:v>172.2534019</c:v>
                </c:pt>
                <c:pt idx="716">
                  <c:v>172.7281231</c:v>
                </c:pt>
                <c:pt idx="717">
                  <c:v>173.77791210000001</c:v>
                </c:pt>
                <c:pt idx="718">
                  <c:v>175.6246726</c:v>
                </c:pt>
                <c:pt idx="719">
                  <c:v>175.75404950000001</c:v>
                </c:pt>
                <c:pt idx="720">
                  <c:v>178.05704470000001</c:v>
                </c:pt>
                <c:pt idx="721">
                  <c:v>179.88990859999998</c:v>
                </c:pt>
                <c:pt idx="722">
                  <c:v>179.47888889999999</c:v>
                </c:pt>
                <c:pt idx="723">
                  <c:v>178.98078230000002</c:v>
                </c:pt>
                <c:pt idx="724">
                  <c:v>177.8314896</c:v>
                </c:pt>
                <c:pt idx="725">
                  <c:v>176.12013880000001</c:v>
                </c:pt>
                <c:pt idx="726">
                  <c:v>174.1841316</c:v>
                </c:pt>
                <c:pt idx="727">
                  <c:v>173.59371350000001</c:v>
                </c:pt>
                <c:pt idx="728">
                  <c:v>172.34171899999998</c:v>
                </c:pt>
                <c:pt idx="729">
                  <c:v>171.0575618</c:v>
                </c:pt>
                <c:pt idx="730">
                  <c:v>171.27637089999999</c:v>
                </c:pt>
                <c:pt idx="731">
                  <c:v>169.79560120000002</c:v>
                </c:pt>
                <c:pt idx="732">
                  <c:v>169.30657639999998</c:v>
                </c:pt>
                <c:pt idx="733">
                  <c:v>168.91569530000001</c:v>
                </c:pt>
                <c:pt idx="734">
                  <c:v>169.40891780000001</c:v>
                </c:pt>
                <c:pt idx="735">
                  <c:v>170.13677080000002</c:v>
                </c:pt>
                <c:pt idx="736">
                  <c:v>172.0595342</c:v>
                </c:pt>
                <c:pt idx="737">
                  <c:v>172.9222627</c:v>
                </c:pt>
                <c:pt idx="738">
                  <c:v>175.54428240000001</c:v>
                </c:pt>
                <c:pt idx="739">
                  <c:v>178.88839480000001</c:v>
                </c:pt>
                <c:pt idx="740">
                  <c:v>184.17592339999999</c:v>
                </c:pt>
                <c:pt idx="741">
                  <c:v>190.85859730000001</c:v>
                </c:pt>
                <c:pt idx="742">
                  <c:v>196.03421939999998</c:v>
                </c:pt>
                <c:pt idx="743">
                  <c:v>199.33873489999999</c:v>
                </c:pt>
                <c:pt idx="744">
                  <c:v>198.61617770000001</c:v>
                </c:pt>
                <c:pt idx="745">
                  <c:v>199.73074639999999</c:v>
                </c:pt>
                <c:pt idx="746">
                  <c:v>197.755764</c:v>
                </c:pt>
                <c:pt idx="747">
                  <c:v>196.8258658</c:v>
                </c:pt>
                <c:pt idx="748">
                  <c:v>197.6339079</c:v>
                </c:pt>
                <c:pt idx="749">
                  <c:v>195.91841969999999</c:v>
                </c:pt>
                <c:pt idx="750">
                  <c:v>194.0105044</c:v>
                </c:pt>
                <c:pt idx="751">
                  <c:v>191.87256350000001</c:v>
                </c:pt>
                <c:pt idx="752">
                  <c:v>190.6509777</c:v>
                </c:pt>
                <c:pt idx="753">
                  <c:v>189.3626252</c:v>
                </c:pt>
                <c:pt idx="754">
                  <c:v>185.52417360000001</c:v>
                </c:pt>
                <c:pt idx="755">
                  <c:v>183.19516629999998</c:v>
                </c:pt>
                <c:pt idx="756">
                  <c:v>182.43193259999998</c:v>
                </c:pt>
                <c:pt idx="757">
                  <c:v>180.5557919</c:v>
                </c:pt>
                <c:pt idx="758">
                  <c:v>178.0856235</c:v>
                </c:pt>
                <c:pt idx="759">
                  <c:v>175.51782790000001</c:v>
                </c:pt>
                <c:pt idx="760">
                  <c:v>179.86982939999999</c:v>
                </c:pt>
                <c:pt idx="761">
                  <c:v>178.3973025</c:v>
                </c:pt>
                <c:pt idx="762">
                  <c:v>176.7171333</c:v>
                </c:pt>
                <c:pt idx="763">
                  <c:v>173.17515660000001</c:v>
                </c:pt>
                <c:pt idx="764">
                  <c:v>174.28811999999999</c:v>
                </c:pt>
                <c:pt idx="765">
                  <c:v>172.85632379999998</c:v>
                </c:pt>
                <c:pt idx="766">
                  <c:v>171.0288764</c:v>
                </c:pt>
                <c:pt idx="767">
                  <c:v>167.28509839999998</c:v>
                </c:pt>
                <c:pt idx="768">
                  <c:v>166.8449425</c:v>
                </c:pt>
                <c:pt idx="769">
                  <c:v>164.4729083</c:v>
                </c:pt>
                <c:pt idx="770">
                  <c:v>166.43808970000001</c:v>
                </c:pt>
                <c:pt idx="771">
                  <c:v>163.67928500000002</c:v>
                </c:pt>
                <c:pt idx="772">
                  <c:v>165.71233529999998</c:v>
                </c:pt>
                <c:pt idx="773">
                  <c:v>163.7290285</c:v>
                </c:pt>
                <c:pt idx="774">
                  <c:v>162.667843</c:v>
                </c:pt>
                <c:pt idx="775">
                  <c:v>161.4679175</c:v>
                </c:pt>
                <c:pt idx="776">
                  <c:v>164.28100749999999</c:v>
                </c:pt>
                <c:pt idx="777">
                  <c:v>162.0080561</c:v>
                </c:pt>
                <c:pt idx="778">
                  <c:v>162.9183443</c:v>
                </c:pt>
                <c:pt idx="779">
                  <c:v>161.73879890000001</c:v>
                </c:pt>
                <c:pt idx="780">
                  <c:v>163.32530850000001</c:v>
                </c:pt>
                <c:pt idx="781">
                  <c:v>162.427142</c:v>
                </c:pt>
                <c:pt idx="782">
                  <c:v>161.17847029999999</c:v>
                </c:pt>
                <c:pt idx="783">
                  <c:v>159.4663755</c:v>
                </c:pt>
                <c:pt idx="784">
                  <c:v>160.50027489999999</c:v>
                </c:pt>
                <c:pt idx="785">
                  <c:v>159.9479048</c:v>
                </c:pt>
                <c:pt idx="786">
                  <c:v>160.83038759999999</c:v>
                </c:pt>
                <c:pt idx="787">
                  <c:v>162.0862023</c:v>
                </c:pt>
                <c:pt idx="788">
                  <c:v>168.6664724</c:v>
                </c:pt>
                <c:pt idx="789">
                  <c:v>172.46735699999999</c:v>
                </c:pt>
                <c:pt idx="790">
                  <c:v>177.13482759999999</c:v>
                </c:pt>
                <c:pt idx="791">
                  <c:v>182.49580739999999</c:v>
                </c:pt>
                <c:pt idx="792">
                  <c:v>185.4632804</c:v>
                </c:pt>
                <c:pt idx="793">
                  <c:v>193.16160909999999</c:v>
                </c:pt>
                <c:pt idx="794">
                  <c:v>199.71533650000001</c:v>
                </c:pt>
                <c:pt idx="795">
                  <c:v>205.22267649999998</c:v>
                </c:pt>
                <c:pt idx="796">
                  <c:v>207.40542809999999</c:v>
                </c:pt>
                <c:pt idx="797">
                  <c:v>215.46350340000001</c:v>
                </c:pt>
                <c:pt idx="798">
                  <c:v>219.89594940000001</c:v>
                </c:pt>
                <c:pt idx="799">
                  <c:v>224.03952000000001</c:v>
                </c:pt>
                <c:pt idx="800">
                  <c:v>226.44827319999999</c:v>
                </c:pt>
                <c:pt idx="801">
                  <c:v>227.60427609999999</c:v>
                </c:pt>
                <c:pt idx="802">
                  <c:v>229.15899909999999</c:v>
                </c:pt>
                <c:pt idx="803">
                  <c:v>229.280485</c:v>
                </c:pt>
                <c:pt idx="804">
                  <c:v>229.01337230000001</c:v>
                </c:pt>
                <c:pt idx="805">
                  <c:v>228.99704629999999</c:v>
                </c:pt>
                <c:pt idx="806">
                  <c:v>229.8139434</c:v>
                </c:pt>
                <c:pt idx="807">
                  <c:v>231.24187979999999</c:v>
                </c:pt>
                <c:pt idx="808">
                  <c:v>231.48610780000001</c:v>
                </c:pt>
                <c:pt idx="809">
                  <c:v>231.14597450000002</c:v>
                </c:pt>
                <c:pt idx="810">
                  <c:v>229.8870253</c:v>
                </c:pt>
                <c:pt idx="811">
                  <c:v>231.23170499999998</c:v>
                </c:pt>
                <c:pt idx="812">
                  <c:v>227.63933990000001</c:v>
                </c:pt>
                <c:pt idx="813">
                  <c:v>227.3183319</c:v>
                </c:pt>
                <c:pt idx="814">
                  <c:v>231.41961650000002</c:v>
                </c:pt>
                <c:pt idx="815">
                  <c:v>230.84401389999999</c:v>
                </c:pt>
                <c:pt idx="816">
                  <c:v>227.43665070000003</c:v>
                </c:pt>
                <c:pt idx="817">
                  <c:v>224.02943809999999</c:v>
                </c:pt>
                <c:pt idx="818">
                  <c:v>222.4506605</c:v>
                </c:pt>
                <c:pt idx="819">
                  <c:v>220.83100070000003</c:v>
                </c:pt>
                <c:pt idx="820">
                  <c:v>221.8365148</c:v>
                </c:pt>
                <c:pt idx="821">
                  <c:v>224.06451680000001</c:v>
                </c:pt>
                <c:pt idx="822">
                  <c:v>223.93506060000001</c:v>
                </c:pt>
                <c:pt idx="823">
                  <c:v>223.02424010000001</c:v>
                </c:pt>
                <c:pt idx="824">
                  <c:v>222.88782330000001</c:v>
                </c:pt>
                <c:pt idx="825">
                  <c:v>223.070123</c:v>
                </c:pt>
                <c:pt idx="826">
                  <c:v>221.19390279999999</c:v>
                </c:pt>
                <c:pt idx="827">
                  <c:v>220.09469819999998</c:v>
                </c:pt>
                <c:pt idx="828">
                  <c:v>220.3992528</c:v>
                </c:pt>
                <c:pt idx="829">
                  <c:v>220.7482248</c:v>
                </c:pt>
                <c:pt idx="830">
                  <c:v>220.92862239999999</c:v>
                </c:pt>
                <c:pt idx="831">
                  <c:v>221.47053289999999</c:v>
                </c:pt>
                <c:pt idx="832">
                  <c:v>221.56538700000002</c:v>
                </c:pt>
                <c:pt idx="833">
                  <c:v>223.335961</c:v>
                </c:pt>
                <c:pt idx="834">
                  <c:v>224.21968820000004</c:v>
                </c:pt>
                <c:pt idx="835">
                  <c:v>224.17357119999997</c:v>
                </c:pt>
                <c:pt idx="836">
                  <c:v>226.29342480000003</c:v>
                </c:pt>
                <c:pt idx="837">
                  <c:v>228.57716299999998</c:v>
                </c:pt>
                <c:pt idx="838">
                  <c:v>230.04420679999998</c:v>
                </c:pt>
                <c:pt idx="839">
                  <c:v>231.34353769999998</c:v>
                </c:pt>
                <c:pt idx="840">
                  <c:v>231.58455800000002</c:v>
                </c:pt>
                <c:pt idx="841">
                  <c:v>230.39759470000001</c:v>
                </c:pt>
                <c:pt idx="842">
                  <c:v>228.35384479999999</c:v>
                </c:pt>
                <c:pt idx="843">
                  <c:v>226.73293999999999</c:v>
                </c:pt>
                <c:pt idx="844">
                  <c:v>224.5636878</c:v>
                </c:pt>
                <c:pt idx="845">
                  <c:v>221.29810639999997</c:v>
                </c:pt>
                <c:pt idx="846">
                  <c:v>217.96160649999999</c:v>
                </c:pt>
                <c:pt idx="847">
                  <c:v>215.10189829999999</c:v>
                </c:pt>
                <c:pt idx="848">
                  <c:v>211.73040710000001</c:v>
                </c:pt>
                <c:pt idx="849">
                  <c:v>207.9390918</c:v>
                </c:pt>
                <c:pt idx="850">
                  <c:v>204.7730569</c:v>
                </c:pt>
                <c:pt idx="851">
                  <c:v>201.5996078</c:v>
                </c:pt>
                <c:pt idx="852">
                  <c:v>200.4108693</c:v>
                </c:pt>
                <c:pt idx="853">
                  <c:v>198.0655486</c:v>
                </c:pt>
                <c:pt idx="854">
                  <c:v>195.01070000000001</c:v>
                </c:pt>
                <c:pt idx="855">
                  <c:v>191.0875795</c:v>
                </c:pt>
                <c:pt idx="856">
                  <c:v>194.1082959</c:v>
                </c:pt>
                <c:pt idx="857">
                  <c:v>195.11858989999999</c:v>
                </c:pt>
                <c:pt idx="858">
                  <c:v>190.91771850000001</c:v>
                </c:pt>
                <c:pt idx="859">
                  <c:v>187.9658268</c:v>
                </c:pt>
                <c:pt idx="860">
                  <c:v>192.37096450000001</c:v>
                </c:pt>
                <c:pt idx="861">
                  <c:v>188.5990248</c:v>
                </c:pt>
                <c:pt idx="862">
                  <c:v>186.10490579999998</c:v>
                </c:pt>
                <c:pt idx="863">
                  <c:v>182.97010610000001</c:v>
                </c:pt>
                <c:pt idx="864">
                  <c:v>183.2306035</c:v>
                </c:pt>
                <c:pt idx="865">
                  <c:v>181.39492569999999</c:v>
                </c:pt>
                <c:pt idx="866">
                  <c:v>183.45004420000001</c:v>
                </c:pt>
                <c:pt idx="867">
                  <c:v>180.37508109999999</c:v>
                </c:pt>
                <c:pt idx="868">
                  <c:v>182.21171319999999</c:v>
                </c:pt>
                <c:pt idx="869">
                  <c:v>177.9504977</c:v>
                </c:pt>
                <c:pt idx="870">
                  <c:v>177.8754222</c:v>
                </c:pt>
                <c:pt idx="871">
                  <c:v>176.2315782</c:v>
                </c:pt>
                <c:pt idx="872">
                  <c:v>180.0811008</c:v>
                </c:pt>
                <c:pt idx="873">
                  <c:v>175.90460239999999</c:v>
                </c:pt>
                <c:pt idx="874">
                  <c:v>177.87775859999999</c:v>
                </c:pt>
                <c:pt idx="875">
                  <c:v>174.61454029999999</c:v>
                </c:pt>
                <c:pt idx="876">
                  <c:v>177.40609240000001</c:v>
                </c:pt>
                <c:pt idx="877">
                  <c:v>175.57360689999999</c:v>
                </c:pt>
                <c:pt idx="878">
                  <c:v>172.4882235</c:v>
                </c:pt>
                <c:pt idx="879">
                  <c:v>171.12515190000002</c:v>
                </c:pt>
                <c:pt idx="880">
                  <c:v>172.35620040000001</c:v>
                </c:pt>
                <c:pt idx="881">
                  <c:v>169.32843600000001</c:v>
                </c:pt>
                <c:pt idx="882">
                  <c:v>170.1984071</c:v>
                </c:pt>
                <c:pt idx="883">
                  <c:v>170.5746844</c:v>
                </c:pt>
                <c:pt idx="884">
                  <c:v>175.60891740000002</c:v>
                </c:pt>
                <c:pt idx="885">
                  <c:v>178.7529045</c:v>
                </c:pt>
                <c:pt idx="886">
                  <c:v>182.80919450000002</c:v>
                </c:pt>
                <c:pt idx="887">
                  <c:v>185.5726224</c:v>
                </c:pt>
                <c:pt idx="888">
                  <c:v>190.14478070000001</c:v>
                </c:pt>
                <c:pt idx="889">
                  <c:v>194.63909630000001</c:v>
                </c:pt>
                <c:pt idx="890">
                  <c:v>201.4764835</c:v>
                </c:pt>
                <c:pt idx="891">
                  <c:v>207.7928613</c:v>
                </c:pt>
                <c:pt idx="892">
                  <c:v>210.25583420000001</c:v>
                </c:pt>
                <c:pt idx="893">
                  <c:v>216.73883769999998</c:v>
                </c:pt>
                <c:pt idx="894">
                  <c:v>223.82962790000002</c:v>
                </c:pt>
                <c:pt idx="895">
                  <c:v>227.3605685</c:v>
                </c:pt>
                <c:pt idx="896">
                  <c:v>230.05691469999999</c:v>
                </c:pt>
                <c:pt idx="897">
                  <c:v>230.60787740000001</c:v>
                </c:pt>
                <c:pt idx="898">
                  <c:v>230.74858309999999</c:v>
                </c:pt>
                <c:pt idx="899">
                  <c:v>231.83330780000003</c:v>
                </c:pt>
                <c:pt idx="900">
                  <c:v>229.80050499999999</c:v>
                </c:pt>
                <c:pt idx="901">
                  <c:v>230.77844100000002</c:v>
                </c:pt>
                <c:pt idx="902">
                  <c:v>232.75691120000002</c:v>
                </c:pt>
                <c:pt idx="903">
                  <c:v>231.65869479999998</c:v>
                </c:pt>
                <c:pt idx="904">
                  <c:v>232.64389500000001</c:v>
                </c:pt>
                <c:pt idx="905">
                  <c:v>234.11219249999999</c:v>
                </c:pt>
                <c:pt idx="906">
                  <c:v>233.04162049999999</c:v>
                </c:pt>
                <c:pt idx="907">
                  <c:v>233.1487224</c:v>
                </c:pt>
                <c:pt idx="908">
                  <c:v>230.18611639999997</c:v>
                </c:pt>
                <c:pt idx="909">
                  <c:v>229.9754748</c:v>
                </c:pt>
                <c:pt idx="910">
                  <c:v>234.47157809999999</c:v>
                </c:pt>
                <c:pt idx="911">
                  <c:v>233.76593679999999</c:v>
                </c:pt>
                <c:pt idx="912">
                  <c:v>230.27406379999999</c:v>
                </c:pt>
                <c:pt idx="913">
                  <c:v>226.65265070000001</c:v>
                </c:pt>
                <c:pt idx="914">
                  <c:v>224.51471090000001</c:v>
                </c:pt>
                <c:pt idx="915">
                  <c:v>225.89925610000003</c:v>
                </c:pt>
                <c:pt idx="916">
                  <c:v>228.2225517</c:v>
                </c:pt>
                <c:pt idx="917">
                  <c:v>228.15356729999999</c:v>
                </c:pt>
                <c:pt idx="918">
                  <c:v>228.64489700000001</c:v>
                </c:pt>
                <c:pt idx="919">
                  <c:v>228.02936290000002</c:v>
                </c:pt>
                <c:pt idx="920">
                  <c:v>227.90734249999997</c:v>
                </c:pt>
                <c:pt idx="921">
                  <c:v>226.54046430000002</c:v>
                </c:pt>
                <c:pt idx="922">
                  <c:v>225.57179479999999</c:v>
                </c:pt>
                <c:pt idx="923">
                  <c:v>224.28983960000002</c:v>
                </c:pt>
                <c:pt idx="924">
                  <c:v>223.46619429999998</c:v>
                </c:pt>
                <c:pt idx="925">
                  <c:v>223.7804721</c:v>
                </c:pt>
                <c:pt idx="926">
                  <c:v>222.0916191</c:v>
                </c:pt>
                <c:pt idx="927">
                  <c:v>222.00425380000001</c:v>
                </c:pt>
                <c:pt idx="928">
                  <c:v>221.04697300000001</c:v>
                </c:pt>
                <c:pt idx="929">
                  <c:v>223.1995785</c:v>
                </c:pt>
                <c:pt idx="930">
                  <c:v>222.47628939999998</c:v>
                </c:pt>
                <c:pt idx="931">
                  <c:v>223.9122295</c:v>
                </c:pt>
                <c:pt idx="932">
                  <c:v>224.29260499999998</c:v>
                </c:pt>
                <c:pt idx="933">
                  <c:v>228.44025630000002</c:v>
                </c:pt>
                <c:pt idx="934">
                  <c:v>230.00477839999999</c:v>
                </c:pt>
                <c:pt idx="935">
                  <c:v>230.8063611</c:v>
                </c:pt>
                <c:pt idx="936">
                  <c:v>230.32759849999999</c:v>
                </c:pt>
                <c:pt idx="937">
                  <c:v>229.30653580000001</c:v>
                </c:pt>
                <c:pt idx="938">
                  <c:v>227.38425839999999</c:v>
                </c:pt>
                <c:pt idx="939">
                  <c:v>224.516165</c:v>
                </c:pt>
                <c:pt idx="940">
                  <c:v>222.40861559999999</c:v>
                </c:pt>
                <c:pt idx="941">
                  <c:v>219.84529959999998</c:v>
                </c:pt>
                <c:pt idx="942">
                  <c:v>218.1029796</c:v>
                </c:pt>
                <c:pt idx="943">
                  <c:v>213.2380096</c:v>
                </c:pt>
                <c:pt idx="944">
                  <c:v>210.67818149999999</c:v>
                </c:pt>
                <c:pt idx="945">
                  <c:v>207.62955290000002</c:v>
                </c:pt>
                <c:pt idx="946">
                  <c:v>204.96304789999999</c:v>
                </c:pt>
                <c:pt idx="947">
                  <c:v>201.6461511</c:v>
                </c:pt>
                <c:pt idx="948">
                  <c:v>198.02878389999998</c:v>
                </c:pt>
                <c:pt idx="949">
                  <c:v>197.06003680000001</c:v>
                </c:pt>
                <c:pt idx="950">
                  <c:v>192.97495240000001</c:v>
                </c:pt>
                <c:pt idx="951">
                  <c:v>189.41764430000001</c:v>
                </c:pt>
                <c:pt idx="952">
                  <c:v>193.0290531</c:v>
                </c:pt>
                <c:pt idx="953">
                  <c:v>192.57926070000002</c:v>
                </c:pt>
                <c:pt idx="954">
                  <c:v>189.9924359</c:v>
                </c:pt>
                <c:pt idx="955">
                  <c:v>185.05677360000001</c:v>
                </c:pt>
                <c:pt idx="956">
                  <c:v>186.76931959999999</c:v>
                </c:pt>
                <c:pt idx="957">
                  <c:v>184.11972890000001</c:v>
                </c:pt>
                <c:pt idx="958">
                  <c:v>180.7307754</c:v>
                </c:pt>
                <c:pt idx="959">
                  <c:v>177.90363489999999</c:v>
                </c:pt>
                <c:pt idx="960">
                  <c:v>179.23297840000001</c:v>
                </c:pt>
                <c:pt idx="961">
                  <c:v>177.59723840000001</c:v>
                </c:pt>
                <c:pt idx="962">
                  <c:v>178.93641939999998</c:v>
                </c:pt>
                <c:pt idx="963">
                  <c:v>175.79760880000001</c:v>
                </c:pt>
                <c:pt idx="964">
                  <c:v>177.64120020000001</c:v>
                </c:pt>
                <c:pt idx="965">
                  <c:v>174.46351610000002</c:v>
                </c:pt>
                <c:pt idx="966">
                  <c:v>175.28722239999999</c:v>
                </c:pt>
                <c:pt idx="967">
                  <c:v>171.95782439999999</c:v>
                </c:pt>
                <c:pt idx="968">
                  <c:v>175.32363459999999</c:v>
                </c:pt>
                <c:pt idx="969">
                  <c:v>171.60666019999999</c:v>
                </c:pt>
                <c:pt idx="970">
                  <c:v>172.77753100000001</c:v>
                </c:pt>
                <c:pt idx="971">
                  <c:v>169.97949320000001</c:v>
                </c:pt>
                <c:pt idx="972">
                  <c:v>173.11910940000001</c:v>
                </c:pt>
                <c:pt idx="973">
                  <c:v>171.3406828</c:v>
                </c:pt>
                <c:pt idx="974">
                  <c:v>168.00839619999999</c:v>
                </c:pt>
                <c:pt idx="975">
                  <c:v>167.0540355</c:v>
                </c:pt>
                <c:pt idx="976">
                  <c:v>166.11577869999999</c:v>
                </c:pt>
                <c:pt idx="977">
                  <c:v>164.67814079999999</c:v>
                </c:pt>
                <c:pt idx="978">
                  <c:v>165.78804550000001</c:v>
                </c:pt>
                <c:pt idx="979">
                  <c:v>165.89383319999999</c:v>
                </c:pt>
                <c:pt idx="980">
                  <c:v>172.83489080000001</c:v>
                </c:pt>
                <c:pt idx="981">
                  <c:v>174.93310349999999</c:v>
                </c:pt>
                <c:pt idx="982">
                  <c:v>178.0735746</c:v>
                </c:pt>
                <c:pt idx="983">
                  <c:v>181.89957939999999</c:v>
                </c:pt>
                <c:pt idx="984">
                  <c:v>187.44320190000002</c:v>
                </c:pt>
                <c:pt idx="985">
                  <c:v>193.13696200000001</c:v>
                </c:pt>
                <c:pt idx="986">
                  <c:v>200.28486850000002</c:v>
                </c:pt>
                <c:pt idx="987">
                  <c:v>205.8026452</c:v>
                </c:pt>
                <c:pt idx="988">
                  <c:v>209.39096459999999</c:v>
                </c:pt>
                <c:pt idx="989">
                  <c:v>215.65260649999999</c:v>
                </c:pt>
                <c:pt idx="990">
                  <c:v>222.2149545</c:v>
                </c:pt>
                <c:pt idx="991">
                  <c:v>224.59484950000001</c:v>
                </c:pt>
                <c:pt idx="992">
                  <c:v>228.09275639999998</c:v>
                </c:pt>
                <c:pt idx="993">
                  <c:v>228.9637438</c:v>
                </c:pt>
                <c:pt idx="994">
                  <c:v>228.90570959999999</c:v>
                </c:pt>
                <c:pt idx="995">
                  <c:v>229.9218821</c:v>
                </c:pt>
                <c:pt idx="996">
                  <c:v>228.47012850000002</c:v>
                </c:pt>
                <c:pt idx="997">
                  <c:v>228.4825452</c:v>
                </c:pt>
                <c:pt idx="998">
                  <c:v>228.67059619999998</c:v>
                </c:pt>
                <c:pt idx="999">
                  <c:v>229.56152420000001</c:v>
                </c:pt>
                <c:pt idx="1000">
                  <c:v>228.98877629999998</c:v>
                </c:pt>
                <c:pt idx="1001">
                  <c:v>229.10355290000001</c:v>
                </c:pt>
                <c:pt idx="1002">
                  <c:v>228.44380800000002</c:v>
                </c:pt>
                <c:pt idx="1003">
                  <c:v>228.92867340000001</c:v>
                </c:pt>
                <c:pt idx="1004">
                  <c:v>225.6318631</c:v>
                </c:pt>
                <c:pt idx="1005">
                  <c:v>225.36514940000001</c:v>
                </c:pt>
                <c:pt idx="1006">
                  <c:v>228.2647384</c:v>
                </c:pt>
                <c:pt idx="1007">
                  <c:v>229.52947829999999</c:v>
                </c:pt>
                <c:pt idx="1008">
                  <c:v>226.2374275</c:v>
                </c:pt>
                <c:pt idx="1009">
                  <c:v>221.75602810000001</c:v>
                </c:pt>
                <c:pt idx="1010">
                  <c:v>219.37942889999999</c:v>
                </c:pt>
                <c:pt idx="1011">
                  <c:v>219.03589260000001</c:v>
                </c:pt>
                <c:pt idx="1012">
                  <c:v>220.7877292</c:v>
                </c:pt>
                <c:pt idx="1013">
                  <c:v>220.90697360000001</c:v>
                </c:pt>
                <c:pt idx="1014">
                  <c:v>220.98916549999998</c:v>
                </c:pt>
                <c:pt idx="1015">
                  <c:v>220.46754470000002</c:v>
                </c:pt>
                <c:pt idx="1016">
                  <c:v>219.58074490000001</c:v>
                </c:pt>
                <c:pt idx="1017">
                  <c:v>217.70200219999998</c:v>
                </c:pt>
                <c:pt idx="1018">
                  <c:v>217.79982769999998</c:v>
                </c:pt>
                <c:pt idx="1019">
                  <c:v>217.79964630000001</c:v>
                </c:pt>
                <c:pt idx="1020">
                  <c:v>217.63737609999998</c:v>
                </c:pt>
                <c:pt idx="1021">
                  <c:v>217.24986669999998</c:v>
                </c:pt>
                <c:pt idx="1022">
                  <c:v>217.87545440000002</c:v>
                </c:pt>
                <c:pt idx="1023">
                  <c:v>217.65052710000001</c:v>
                </c:pt>
                <c:pt idx="1024">
                  <c:v>218.38201189999998</c:v>
                </c:pt>
                <c:pt idx="1025">
                  <c:v>219.79845150000003</c:v>
                </c:pt>
                <c:pt idx="1026">
                  <c:v>219.9785176</c:v>
                </c:pt>
                <c:pt idx="1027">
                  <c:v>221.47660610000003</c:v>
                </c:pt>
                <c:pt idx="1028">
                  <c:v>220.53927390000001</c:v>
                </c:pt>
                <c:pt idx="1029">
                  <c:v>224.69113730000001</c:v>
                </c:pt>
                <c:pt idx="1030">
                  <c:v>227.71425639999998</c:v>
                </c:pt>
                <c:pt idx="1031">
                  <c:v>229.6278025</c:v>
                </c:pt>
                <c:pt idx="1032">
                  <c:v>229.07075950000001</c:v>
                </c:pt>
                <c:pt idx="1033">
                  <c:v>227.65351329999999</c:v>
                </c:pt>
                <c:pt idx="1034">
                  <c:v>226.42760669999998</c:v>
                </c:pt>
                <c:pt idx="1035">
                  <c:v>223.74154970000001</c:v>
                </c:pt>
                <c:pt idx="1036">
                  <c:v>220.81432390000001</c:v>
                </c:pt>
                <c:pt idx="1037">
                  <c:v>218.81986690000002</c:v>
                </c:pt>
                <c:pt idx="1038">
                  <c:v>215.12153709999998</c:v>
                </c:pt>
                <c:pt idx="1039">
                  <c:v>211.7131522</c:v>
                </c:pt>
                <c:pt idx="1040">
                  <c:v>209.3462318</c:v>
                </c:pt>
                <c:pt idx="1041">
                  <c:v>206.94884339999999</c:v>
                </c:pt>
                <c:pt idx="1042">
                  <c:v>202.6830564</c:v>
                </c:pt>
                <c:pt idx="1043">
                  <c:v>199.4340546</c:v>
                </c:pt>
                <c:pt idx="1044">
                  <c:v>198.90703600000001</c:v>
                </c:pt>
                <c:pt idx="1045">
                  <c:v>195.367493</c:v>
                </c:pt>
                <c:pt idx="1046">
                  <c:v>192.09340500000002</c:v>
                </c:pt>
                <c:pt idx="1047">
                  <c:v>187.62317849999999</c:v>
                </c:pt>
                <c:pt idx="1048">
                  <c:v>191.1051386</c:v>
                </c:pt>
                <c:pt idx="1049">
                  <c:v>188.97656370000001</c:v>
                </c:pt>
                <c:pt idx="1050">
                  <c:v>184.9065693</c:v>
                </c:pt>
                <c:pt idx="1051">
                  <c:v>180.02889010000001</c:v>
                </c:pt>
                <c:pt idx="1052">
                  <c:v>181.56184150000001</c:v>
                </c:pt>
                <c:pt idx="1053">
                  <c:v>178.95122139999998</c:v>
                </c:pt>
                <c:pt idx="1054">
                  <c:v>175.32356419999999</c:v>
                </c:pt>
                <c:pt idx="1055">
                  <c:v>172.17729939999998</c:v>
                </c:pt>
                <c:pt idx="1056">
                  <c:v>174.94020570000001</c:v>
                </c:pt>
                <c:pt idx="1057">
                  <c:v>173.62287570000001</c:v>
                </c:pt>
                <c:pt idx="1058">
                  <c:v>175.69302339999999</c:v>
                </c:pt>
                <c:pt idx="1059">
                  <c:v>171.47599550000001</c:v>
                </c:pt>
                <c:pt idx="1060">
                  <c:v>173.73099160000001</c:v>
                </c:pt>
                <c:pt idx="1061">
                  <c:v>171.1054675</c:v>
                </c:pt>
                <c:pt idx="1062">
                  <c:v>170.0191183</c:v>
                </c:pt>
                <c:pt idx="1063">
                  <c:v>168.42721929999999</c:v>
                </c:pt>
                <c:pt idx="1064">
                  <c:v>171.15878069999999</c:v>
                </c:pt>
                <c:pt idx="1065">
                  <c:v>169.04467869999999</c:v>
                </c:pt>
                <c:pt idx="1066">
                  <c:v>168.4597527</c:v>
                </c:pt>
                <c:pt idx="1067">
                  <c:v>166.31076590000001</c:v>
                </c:pt>
                <c:pt idx="1068">
                  <c:v>169.72180500000002</c:v>
                </c:pt>
                <c:pt idx="1069">
                  <c:v>166.9852138</c:v>
                </c:pt>
                <c:pt idx="1070">
                  <c:v>164.27431989999999</c:v>
                </c:pt>
                <c:pt idx="1071">
                  <c:v>161.7801686</c:v>
                </c:pt>
                <c:pt idx="1072">
                  <c:v>162.95468099999999</c:v>
                </c:pt>
                <c:pt idx="1073">
                  <c:v>161.4129131</c:v>
                </c:pt>
                <c:pt idx="1074">
                  <c:v>160.97822529999999</c:v>
                </c:pt>
                <c:pt idx="1075">
                  <c:v>162.88845049999998</c:v>
                </c:pt>
                <c:pt idx="1076">
                  <c:v>167.65711389999998</c:v>
                </c:pt>
                <c:pt idx="1077">
                  <c:v>171.8058078</c:v>
                </c:pt>
                <c:pt idx="1078">
                  <c:v>174.70605370000001</c:v>
                </c:pt>
                <c:pt idx="1079">
                  <c:v>178.86074779999998</c:v>
                </c:pt>
                <c:pt idx="1080">
                  <c:v>182.605165</c:v>
                </c:pt>
                <c:pt idx="1081">
                  <c:v>188.28541970000001</c:v>
                </c:pt>
                <c:pt idx="1082">
                  <c:v>195.48799450000001</c:v>
                </c:pt>
                <c:pt idx="1083">
                  <c:v>200.862179</c:v>
                </c:pt>
                <c:pt idx="1084">
                  <c:v>204.71245090000002</c:v>
                </c:pt>
                <c:pt idx="1085">
                  <c:v>211.72202149999998</c:v>
                </c:pt>
                <c:pt idx="1086">
                  <c:v>216.9249725</c:v>
                </c:pt>
                <c:pt idx="1087">
                  <c:v>221.48574379999999</c:v>
                </c:pt>
                <c:pt idx="1088">
                  <c:v>224.02432209999998</c:v>
                </c:pt>
                <c:pt idx="1089">
                  <c:v>224.73658020000002</c:v>
                </c:pt>
                <c:pt idx="1090">
                  <c:v>225.19008110000001</c:v>
                </c:pt>
                <c:pt idx="1091">
                  <c:v>226.29781220000001</c:v>
                </c:pt>
                <c:pt idx="1092">
                  <c:v>225.59048240000001</c:v>
                </c:pt>
                <c:pt idx="1093">
                  <c:v>225.8131242</c:v>
                </c:pt>
                <c:pt idx="1094">
                  <c:v>226.72715440000002</c:v>
                </c:pt>
                <c:pt idx="1095">
                  <c:v>228.39388480000002</c:v>
                </c:pt>
                <c:pt idx="1096">
                  <c:v>228.3053424</c:v>
                </c:pt>
                <c:pt idx="1097">
                  <c:v>228.05829360000001</c:v>
                </c:pt>
                <c:pt idx="1098">
                  <c:v>228.82175419999999</c:v>
                </c:pt>
                <c:pt idx="1099">
                  <c:v>228.73689630000001</c:v>
                </c:pt>
                <c:pt idx="1100">
                  <c:v>225.6995981</c:v>
                </c:pt>
                <c:pt idx="1101">
                  <c:v>225.73952859999997</c:v>
                </c:pt>
                <c:pt idx="1102">
                  <c:v>229.52800789999998</c:v>
                </c:pt>
                <c:pt idx="1103">
                  <c:v>230.02006979999999</c:v>
                </c:pt>
                <c:pt idx="1104">
                  <c:v>224.68825559999999</c:v>
                </c:pt>
                <c:pt idx="1105">
                  <c:v>219.54603169999999</c:v>
                </c:pt>
                <c:pt idx="1106">
                  <c:v>218.60529989999998</c:v>
                </c:pt>
                <c:pt idx="1107">
                  <c:v>217.84637790000002</c:v>
                </c:pt>
                <c:pt idx="1108">
                  <c:v>220.5989381</c:v>
                </c:pt>
                <c:pt idx="1109">
                  <c:v>220.92859109999998</c:v>
                </c:pt>
                <c:pt idx="1110">
                  <c:v>221.37870240000001</c:v>
                </c:pt>
                <c:pt idx="1111">
                  <c:v>220.75923700000001</c:v>
                </c:pt>
                <c:pt idx="1112">
                  <c:v>219.79338369999999</c:v>
                </c:pt>
                <c:pt idx="1113">
                  <c:v>219.1201423</c:v>
                </c:pt>
                <c:pt idx="1114">
                  <c:v>218.86203820000003</c:v>
                </c:pt>
                <c:pt idx="1115">
                  <c:v>218.11729690000001</c:v>
                </c:pt>
                <c:pt idx="1116">
                  <c:v>217.35723560000002</c:v>
                </c:pt>
                <c:pt idx="1117">
                  <c:v>218.06965890000001</c:v>
                </c:pt>
                <c:pt idx="1118">
                  <c:v>217.67851660000002</c:v>
                </c:pt>
                <c:pt idx="1119">
                  <c:v>216.88030329999998</c:v>
                </c:pt>
                <c:pt idx="1120">
                  <c:v>218.67886559999999</c:v>
                </c:pt>
                <c:pt idx="1121">
                  <c:v>219.10862220000001</c:v>
                </c:pt>
                <c:pt idx="1122">
                  <c:v>220.20954520000001</c:v>
                </c:pt>
                <c:pt idx="1123">
                  <c:v>219.69593020000002</c:v>
                </c:pt>
                <c:pt idx="1124">
                  <c:v>223.01814249999998</c:v>
                </c:pt>
                <c:pt idx="1125">
                  <c:v>224.18228980000001</c:v>
                </c:pt>
                <c:pt idx="1126">
                  <c:v>225.53089939999998</c:v>
                </c:pt>
                <c:pt idx="1127">
                  <c:v>226.89158280000001</c:v>
                </c:pt>
                <c:pt idx="1128">
                  <c:v>224.6538912</c:v>
                </c:pt>
                <c:pt idx="1129">
                  <c:v>225.09615539999999</c:v>
                </c:pt>
                <c:pt idx="1130">
                  <c:v>222.5133682</c:v>
                </c:pt>
                <c:pt idx="1131">
                  <c:v>221.3433546</c:v>
                </c:pt>
                <c:pt idx="1132">
                  <c:v>219.99347940000001</c:v>
                </c:pt>
                <c:pt idx="1133">
                  <c:v>217.47849559999997</c:v>
                </c:pt>
                <c:pt idx="1134">
                  <c:v>213.39426970000002</c:v>
                </c:pt>
                <c:pt idx="1135">
                  <c:v>211.51127489999999</c:v>
                </c:pt>
                <c:pt idx="1136">
                  <c:v>207.97742059999999</c:v>
                </c:pt>
                <c:pt idx="1137">
                  <c:v>204.4686055</c:v>
                </c:pt>
                <c:pt idx="1138">
                  <c:v>200.33624359999999</c:v>
                </c:pt>
                <c:pt idx="1139">
                  <c:v>198.15263440000001</c:v>
                </c:pt>
                <c:pt idx="1140">
                  <c:v>195.8329506</c:v>
                </c:pt>
                <c:pt idx="1141">
                  <c:v>193.39096429999998</c:v>
                </c:pt>
                <c:pt idx="1142">
                  <c:v>188.50021129999999</c:v>
                </c:pt>
                <c:pt idx="1143">
                  <c:v>184.18556380000001</c:v>
                </c:pt>
                <c:pt idx="1144">
                  <c:v>188.85072590000001</c:v>
                </c:pt>
                <c:pt idx="1145">
                  <c:v>187.4923853</c:v>
                </c:pt>
                <c:pt idx="1146">
                  <c:v>182.9242639</c:v>
                </c:pt>
                <c:pt idx="1147">
                  <c:v>179.21461880000001</c:v>
                </c:pt>
                <c:pt idx="1148">
                  <c:v>180.90679639999999</c:v>
                </c:pt>
                <c:pt idx="1149">
                  <c:v>176.0802577</c:v>
                </c:pt>
                <c:pt idx="1150">
                  <c:v>173.89585249999999</c:v>
                </c:pt>
                <c:pt idx="1151">
                  <c:v>169.33131540000002</c:v>
                </c:pt>
                <c:pt idx="1152">
                  <c:v>171.5623707</c:v>
                </c:pt>
                <c:pt idx="1153">
                  <c:v>168.764668</c:v>
                </c:pt>
                <c:pt idx="1154">
                  <c:v>171.5364241</c:v>
                </c:pt>
                <c:pt idx="1155">
                  <c:v>168.33046529999999</c:v>
                </c:pt>
                <c:pt idx="1156">
                  <c:v>169.16372109999998</c:v>
                </c:pt>
                <c:pt idx="1157">
                  <c:v>167.17588140000001</c:v>
                </c:pt>
                <c:pt idx="1158">
                  <c:v>168.58588069999999</c:v>
                </c:pt>
                <c:pt idx="1159">
                  <c:v>164.8127733</c:v>
                </c:pt>
                <c:pt idx="1160">
                  <c:v>167.11785370000001</c:v>
                </c:pt>
                <c:pt idx="1161">
                  <c:v>164.24160499999999</c:v>
                </c:pt>
                <c:pt idx="1162">
                  <c:v>165.56876220000001</c:v>
                </c:pt>
                <c:pt idx="1163">
                  <c:v>163.3853359</c:v>
                </c:pt>
                <c:pt idx="1164">
                  <c:v>167.05469859999999</c:v>
                </c:pt>
                <c:pt idx="1165">
                  <c:v>166.10060490000001</c:v>
                </c:pt>
                <c:pt idx="1166">
                  <c:v>164.07109210000002</c:v>
                </c:pt>
                <c:pt idx="1167">
                  <c:v>163.0398927</c:v>
                </c:pt>
                <c:pt idx="1168">
                  <c:v>163.31274909999999</c:v>
                </c:pt>
                <c:pt idx="1169">
                  <c:v>163.74654089999999</c:v>
                </c:pt>
                <c:pt idx="1170">
                  <c:v>163.59715779999999</c:v>
                </c:pt>
                <c:pt idx="1171">
                  <c:v>164.65528840000002</c:v>
                </c:pt>
                <c:pt idx="1172">
                  <c:v>171.40521759999999</c:v>
                </c:pt>
                <c:pt idx="1173">
                  <c:v>175.07902129999999</c:v>
                </c:pt>
                <c:pt idx="1174">
                  <c:v>177.9660457</c:v>
                </c:pt>
                <c:pt idx="1175">
                  <c:v>181.46661229999998</c:v>
                </c:pt>
                <c:pt idx="1176">
                  <c:v>185.02964470000001</c:v>
                </c:pt>
                <c:pt idx="1177">
                  <c:v>191.97060210000001</c:v>
                </c:pt>
                <c:pt idx="1178">
                  <c:v>197.96376750000002</c:v>
                </c:pt>
                <c:pt idx="1179">
                  <c:v>203.63671769999999</c:v>
                </c:pt>
                <c:pt idx="1180">
                  <c:v>207.09138330000002</c:v>
                </c:pt>
                <c:pt idx="1181">
                  <c:v>213.89722259999999</c:v>
                </c:pt>
                <c:pt idx="1182">
                  <c:v>218.99357179999998</c:v>
                </c:pt>
                <c:pt idx="1183">
                  <c:v>222.6002316</c:v>
                </c:pt>
                <c:pt idx="1184">
                  <c:v>226.49172850000002</c:v>
                </c:pt>
                <c:pt idx="1185">
                  <c:v>227.60407480000001</c:v>
                </c:pt>
                <c:pt idx="1186">
                  <c:v>228.22275469999997</c:v>
                </c:pt>
                <c:pt idx="1187">
                  <c:v>228.62943319999999</c:v>
                </c:pt>
                <c:pt idx="1188">
                  <c:v>227.46966970000003</c:v>
                </c:pt>
                <c:pt idx="1189">
                  <c:v>228.17223909999998</c:v>
                </c:pt>
                <c:pt idx="1190">
                  <c:v>230.88283930000003</c:v>
                </c:pt>
                <c:pt idx="1191">
                  <c:v>231.20583440000001</c:v>
                </c:pt>
                <c:pt idx="1192">
                  <c:v>232.52722370000001</c:v>
                </c:pt>
                <c:pt idx="1193">
                  <c:v>232.30842969999998</c:v>
                </c:pt>
                <c:pt idx="1194">
                  <c:v>231.67931030000003</c:v>
                </c:pt>
                <c:pt idx="1195">
                  <c:v>231.14878629999998</c:v>
                </c:pt>
                <c:pt idx="1196">
                  <c:v>226.49621499999998</c:v>
                </c:pt>
                <c:pt idx="1197">
                  <c:v>226.7945756</c:v>
                </c:pt>
                <c:pt idx="1198">
                  <c:v>230.58300210000002</c:v>
                </c:pt>
                <c:pt idx="1199">
                  <c:v>229.9236349</c:v>
                </c:pt>
                <c:pt idx="1200">
                  <c:v>227.70882710000001</c:v>
                </c:pt>
                <c:pt idx="1201">
                  <c:v>224.58720440000002</c:v>
                </c:pt>
                <c:pt idx="1202">
                  <c:v>224.2220159</c:v>
                </c:pt>
                <c:pt idx="1203">
                  <c:v>224.3579968</c:v>
                </c:pt>
                <c:pt idx="1204">
                  <c:v>225.38231519999997</c:v>
                </c:pt>
                <c:pt idx="1205">
                  <c:v>226.8220628</c:v>
                </c:pt>
                <c:pt idx="1206">
                  <c:v>225.84431719999998</c:v>
                </c:pt>
                <c:pt idx="1207">
                  <c:v>224.0162565</c:v>
                </c:pt>
                <c:pt idx="1208">
                  <c:v>223.1551188</c:v>
                </c:pt>
                <c:pt idx="1209">
                  <c:v>222.25285600000001</c:v>
                </c:pt>
                <c:pt idx="1210">
                  <c:v>220.70417059999997</c:v>
                </c:pt>
                <c:pt idx="1211">
                  <c:v>219.56270739999999</c:v>
                </c:pt>
                <c:pt idx="1212">
                  <c:v>219.8148889</c:v>
                </c:pt>
                <c:pt idx="1213">
                  <c:v>218.73673480000002</c:v>
                </c:pt>
                <c:pt idx="1214">
                  <c:v>216.86308369999998</c:v>
                </c:pt>
                <c:pt idx="1215">
                  <c:v>216.62420989999998</c:v>
                </c:pt>
                <c:pt idx="1216">
                  <c:v>216.94863130000002</c:v>
                </c:pt>
                <c:pt idx="1217">
                  <c:v>215.63919199999998</c:v>
                </c:pt>
                <c:pt idx="1218">
                  <c:v>217.05702099999999</c:v>
                </c:pt>
                <c:pt idx="1219">
                  <c:v>219.12917179999999</c:v>
                </c:pt>
                <c:pt idx="1220">
                  <c:v>220.12718749999999</c:v>
                </c:pt>
                <c:pt idx="1221">
                  <c:v>224.09112059999998</c:v>
                </c:pt>
                <c:pt idx="1222">
                  <c:v>226.07428519999999</c:v>
                </c:pt>
                <c:pt idx="1223">
                  <c:v>226.77499649999999</c:v>
                </c:pt>
                <c:pt idx="1224">
                  <c:v>226.46182099999999</c:v>
                </c:pt>
                <c:pt idx="1225">
                  <c:v>226.43056299999998</c:v>
                </c:pt>
                <c:pt idx="1226">
                  <c:v>223.98096390000001</c:v>
                </c:pt>
                <c:pt idx="1227">
                  <c:v>221.86385910000001</c:v>
                </c:pt>
                <c:pt idx="1228">
                  <c:v>219.29180899999997</c:v>
                </c:pt>
                <c:pt idx="1229">
                  <c:v>218.3604747</c:v>
                </c:pt>
                <c:pt idx="1230">
                  <c:v>215.79056060000002</c:v>
                </c:pt>
                <c:pt idx="1231">
                  <c:v>212.82424029999999</c:v>
                </c:pt>
                <c:pt idx="1232">
                  <c:v>209.53540599999999</c:v>
                </c:pt>
                <c:pt idx="1233">
                  <c:v>206.37749729999999</c:v>
                </c:pt>
                <c:pt idx="1234">
                  <c:v>202.87131489999999</c:v>
                </c:pt>
                <c:pt idx="1235">
                  <c:v>200.1443587</c:v>
                </c:pt>
                <c:pt idx="1236">
                  <c:v>198.97484509999998</c:v>
                </c:pt>
                <c:pt idx="1237">
                  <c:v>196.0347562</c:v>
                </c:pt>
                <c:pt idx="1238">
                  <c:v>193.57626429999999</c:v>
                </c:pt>
                <c:pt idx="1239">
                  <c:v>188.46658959999999</c:v>
                </c:pt>
                <c:pt idx="1240">
                  <c:v>193.967658</c:v>
                </c:pt>
                <c:pt idx="1241">
                  <c:v>192.94397660000001</c:v>
                </c:pt>
                <c:pt idx="1242">
                  <c:v>191.28456489999999</c:v>
                </c:pt>
                <c:pt idx="1243">
                  <c:v>186.98879310000001</c:v>
                </c:pt>
                <c:pt idx="1244">
                  <c:v>190.91386459999998</c:v>
                </c:pt>
                <c:pt idx="1245">
                  <c:v>188.50193820000001</c:v>
                </c:pt>
                <c:pt idx="1246">
                  <c:v>186.53733650000001</c:v>
                </c:pt>
                <c:pt idx="1247">
                  <c:v>182.5405518</c:v>
                </c:pt>
                <c:pt idx="1248">
                  <c:v>184.94556780000002</c:v>
                </c:pt>
                <c:pt idx="1249">
                  <c:v>182.29108210000001</c:v>
                </c:pt>
                <c:pt idx="1250">
                  <c:v>183.92226540000001</c:v>
                </c:pt>
                <c:pt idx="1251">
                  <c:v>180.5705964</c:v>
                </c:pt>
                <c:pt idx="1252">
                  <c:v>182.61595610000001</c:v>
                </c:pt>
                <c:pt idx="1253">
                  <c:v>179.0452765</c:v>
                </c:pt>
                <c:pt idx="1254">
                  <c:v>178.31133789999998</c:v>
                </c:pt>
                <c:pt idx="1255">
                  <c:v>176.23923160000001</c:v>
                </c:pt>
                <c:pt idx="1256">
                  <c:v>177.4761317</c:v>
                </c:pt>
                <c:pt idx="1257">
                  <c:v>174.0931721</c:v>
                </c:pt>
                <c:pt idx="1258">
                  <c:v>173.0697065</c:v>
                </c:pt>
                <c:pt idx="1259">
                  <c:v>170.14110410000001</c:v>
                </c:pt>
                <c:pt idx="1260">
                  <c:v>173.32546000000002</c:v>
                </c:pt>
                <c:pt idx="1261">
                  <c:v>169.41011170000002</c:v>
                </c:pt>
                <c:pt idx="1262">
                  <c:v>168.10668389999998</c:v>
                </c:pt>
                <c:pt idx="1263">
                  <c:v>164.80519580000001</c:v>
                </c:pt>
                <c:pt idx="1264">
                  <c:v>164.50185579999999</c:v>
                </c:pt>
                <c:pt idx="1265">
                  <c:v>162.95151419999999</c:v>
                </c:pt>
                <c:pt idx="1266">
                  <c:v>161.32185090000002</c:v>
                </c:pt>
                <c:pt idx="1267">
                  <c:v>160.93119659999999</c:v>
                </c:pt>
                <c:pt idx="1268">
                  <c:v>163.65007260000002</c:v>
                </c:pt>
                <c:pt idx="1269">
                  <c:v>164.7354733</c:v>
                </c:pt>
                <c:pt idx="1270">
                  <c:v>165.0264852</c:v>
                </c:pt>
                <c:pt idx="1271">
                  <c:v>164.00251299999999</c:v>
                </c:pt>
                <c:pt idx="1272">
                  <c:v>164.6210591</c:v>
                </c:pt>
                <c:pt idx="1273">
                  <c:v>166.2289791</c:v>
                </c:pt>
                <c:pt idx="1274">
                  <c:v>167.08037860000002</c:v>
                </c:pt>
                <c:pt idx="1275">
                  <c:v>167.6820855</c:v>
                </c:pt>
                <c:pt idx="1276">
                  <c:v>166.1470679</c:v>
                </c:pt>
                <c:pt idx="1277">
                  <c:v>167.9873126</c:v>
                </c:pt>
                <c:pt idx="1278">
                  <c:v>170.0896759</c:v>
                </c:pt>
                <c:pt idx="1279">
                  <c:v>174.6410673</c:v>
                </c:pt>
                <c:pt idx="1280">
                  <c:v>176.2650534</c:v>
                </c:pt>
                <c:pt idx="1281">
                  <c:v>176.45512020000001</c:v>
                </c:pt>
                <c:pt idx="1282">
                  <c:v>180.0186741</c:v>
                </c:pt>
                <c:pt idx="1283">
                  <c:v>182.04012590000002</c:v>
                </c:pt>
                <c:pt idx="1284">
                  <c:v>184.32445580000001</c:v>
                </c:pt>
                <c:pt idx="1285">
                  <c:v>185.80386920000001</c:v>
                </c:pt>
                <c:pt idx="1286">
                  <c:v>186.7979421</c:v>
                </c:pt>
                <c:pt idx="1287">
                  <c:v>188.91885190000002</c:v>
                </c:pt>
                <c:pt idx="1288">
                  <c:v>189.6233345</c:v>
                </c:pt>
                <c:pt idx="1289">
                  <c:v>190.6999945</c:v>
                </c:pt>
                <c:pt idx="1290">
                  <c:v>191.205072</c:v>
                </c:pt>
                <c:pt idx="1291">
                  <c:v>191.69149110000001</c:v>
                </c:pt>
                <c:pt idx="1292">
                  <c:v>189.15255260000001</c:v>
                </c:pt>
                <c:pt idx="1293">
                  <c:v>191.94905059999999</c:v>
                </c:pt>
                <c:pt idx="1294">
                  <c:v>193.69450810000001</c:v>
                </c:pt>
                <c:pt idx="1295">
                  <c:v>194.26268110000001</c:v>
                </c:pt>
                <c:pt idx="1296">
                  <c:v>194.2026936</c:v>
                </c:pt>
                <c:pt idx="1297">
                  <c:v>194.7401528</c:v>
                </c:pt>
                <c:pt idx="1298">
                  <c:v>195.92660319999999</c:v>
                </c:pt>
                <c:pt idx="1299">
                  <c:v>193.39361969999999</c:v>
                </c:pt>
                <c:pt idx="1300">
                  <c:v>195.4263784</c:v>
                </c:pt>
                <c:pt idx="1301">
                  <c:v>194.3056162</c:v>
                </c:pt>
                <c:pt idx="1302">
                  <c:v>193.9284078</c:v>
                </c:pt>
                <c:pt idx="1303">
                  <c:v>192.29850709999999</c:v>
                </c:pt>
                <c:pt idx="1304">
                  <c:v>191.66705660000002</c:v>
                </c:pt>
                <c:pt idx="1305">
                  <c:v>190.44313200000002</c:v>
                </c:pt>
                <c:pt idx="1306">
                  <c:v>189.78075530000001</c:v>
                </c:pt>
                <c:pt idx="1307">
                  <c:v>187.8620282</c:v>
                </c:pt>
                <c:pt idx="1308">
                  <c:v>190.70879590000001</c:v>
                </c:pt>
                <c:pt idx="1309">
                  <c:v>190.83201939999998</c:v>
                </c:pt>
                <c:pt idx="1310">
                  <c:v>190.0926766</c:v>
                </c:pt>
                <c:pt idx="1311">
                  <c:v>188.8849759</c:v>
                </c:pt>
                <c:pt idx="1312">
                  <c:v>189.8185805</c:v>
                </c:pt>
                <c:pt idx="1313">
                  <c:v>190.14997150000002</c:v>
                </c:pt>
                <c:pt idx="1314">
                  <c:v>191.2181807</c:v>
                </c:pt>
                <c:pt idx="1315">
                  <c:v>194.47644680000002</c:v>
                </c:pt>
                <c:pt idx="1316">
                  <c:v>196.7297949</c:v>
                </c:pt>
                <c:pt idx="1317">
                  <c:v>200.8953698</c:v>
                </c:pt>
                <c:pt idx="1318">
                  <c:v>204.3937143</c:v>
                </c:pt>
                <c:pt idx="1319">
                  <c:v>206.99456459999999</c:v>
                </c:pt>
                <c:pt idx="1320">
                  <c:v>207.1613169</c:v>
                </c:pt>
                <c:pt idx="1321">
                  <c:v>206.2604254</c:v>
                </c:pt>
                <c:pt idx="1322">
                  <c:v>205.16021740000002</c:v>
                </c:pt>
                <c:pt idx="1323">
                  <c:v>203.53986470000001</c:v>
                </c:pt>
                <c:pt idx="1324">
                  <c:v>202.23068079999999</c:v>
                </c:pt>
                <c:pt idx="1325">
                  <c:v>200.40682430000001</c:v>
                </c:pt>
                <c:pt idx="1326">
                  <c:v>198.39187720000001</c:v>
                </c:pt>
                <c:pt idx="1327">
                  <c:v>195.53272870000001</c:v>
                </c:pt>
                <c:pt idx="1328">
                  <c:v>192.55779240000001</c:v>
                </c:pt>
                <c:pt idx="1329">
                  <c:v>190.60969019999999</c:v>
                </c:pt>
                <c:pt idx="1330">
                  <c:v>187.70773559999998</c:v>
                </c:pt>
                <c:pt idx="1331">
                  <c:v>183.67738880000002</c:v>
                </c:pt>
                <c:pt idx="1332">
                  <c:v>184.36721790000001</c:v>
                </c:pt>
                <c:pt idx="1333">
                  <c:v>182.1500255</c:v>
                </c:pt>
                <c:pt idx="1334">
                  <c:v>179.57768139999999</c:v>
                </c:pt>
                <c:pt idx="1335">
                  <c:v>178.28917150000001</c:v>
                </c:pt>
                <c:pt idx="1336">
                  <c:v>181.08334399999998</c:v>
                </c:pt>
                <c:pt idx="1337">
                  <c:v>180.6179923</c:v>
                </c:pt>
                <c:pt idx="1338">
                  <c:v>179.55676220000001</c:v>
                </c:pt>
                <c:pt idx="1339">
                  <c:v>177.3507845</c:v>
                </c:pt>
                <c:pt idx="1340">
                  <c:v>179.01955190000001</c:v>
                </c:pt>
                <c:pt idx="1341">
                  <c:v>176.80931659999999</c:v>
                </c:pt>
                <c:pt idx="1342">
                  <c:v>175.94971079999999</c:v>
                </c:pt>
                <c:pt idx="1343">
                  <c:v>173.6604064</c:v>
                </c:pt>
                <c:pt idx="1344">
                  <c:v>174.80154469999999</c:v>
                </c:pt>
                <c:pt idx="1345">
                  <c:v>174.40707470000001</c:v>
                </c:pt>
                <c:pt idx="1346">
                  <c:v>176.28533629999998</c:v>
                </c:pt>
                <c:pt idx="1347">
                  <c:v>173.24372150000002</c:v>
                </c:pt>
                <c:pt idx="1348">
                  <c:v>171.8085188</c:v>
                </c:pt>
                <c:pt idx="1349">
                  <c:v>169.00670689999998</c:v>
                </c:pt>
                <c:pt idx="1350">
                  <c:v>168.83202159999999</c:v>
                </c:pt>
                <c:pt idx="1351">
                  <c:v>166.7854839</c:v>
                </c:pt>
                <c:pt idx="1352">
                  <c:v>168.67343959999999</c:v>
                </c:pt>
                <c:pt idx="1353">
                  <c:v>166.13465719999999</c:v>
                </c:pt>
                <c:pt idx="1354">
                  <c:v>166.46156149999999</c:v>
                </c:pt>
                <c:pt idx="1355">
                  <c:v>163.9281465</c:v>
                </c:pt>
                <c:pt idx="1356">
                  <c:v>165.6639399</c:v>
                </c:pt>
                <c:pt idx="1357">
                  <c:v>163.63829140000001</c:v>
                </c:pt>
                <c:pt idx="1358">
                  <c:v>161.52100849999999</c:v>
                </c:pt>
                <c:pt idx="1359">
                  <c:v>159.3726279</c:v>
                </c:pt>
                <c:pt idx="1360">
                  <c:v>159.24909110000002</c:v>
                </c:pt>
                <c:pt idx="1361">
                  <c:v>158.4604587</c:v>
                </c:pt>
                <c:pt idx="1362">
                  <c:v>156.7827752</c:v>
                </c:pt>
                <c:pt idx="1363">
                  <c:v>154.9627662</c:v>
                </c:pt>
                <c:pt idx="1364">
                  <c:v>158.62029889999999</c:v>
                </c:pt>
                <c:pt idx="1365">
                  <c:v>158.05592180000002</c:v>
                </c:pt>
                <c:pt idx="1366">
                  <c:v>157.87465409999999</c:v>
                </c:pt>
                <c:pt idx="1367">
                  <c:v>157.1059602</c:v>
                </c:pt>
                <c:pt idx="1368">
                  <c:v>155.78359029999999</c:v>
                </c:pt>
                <c:pt idx="1369">
                  <c:v>155.9505939</c:v>
                </c:pt>
                <c:pt idx="1370">
                  <c:v>154.92242830000001</c:v>
                </c:pt>
                <c:pt idx="1371">
                  <c:v>155.86101450000001</c:v>
                </c:pt>
                <c:pt idx="1372">
                  <c:v>153.6384055</c:v>
                </c:pt>
                <c:pt idx="1373">
                  <c:v>155.44181569999998</c:v>
                </c:pt>
                <c:pt idx="1374">
                  <c:v>156.02649049999999</c:v>
                </c:pt>
                <c:pt idx="1375">
                  <c:v>158.60943230000001</c:v>
                </c:pt>
                <c:pt idx="1376">
                  <c:v>159.4597728</c:v>
                </c:pt>
                <c:pt idx="1377">
                  <c:v>161.17145060000001</c:v>
                </c:pt>
                <c:pt idx="1378">
                  <c:v>163.26898489999999</c:v>
                </c:pt>
                <c:pt idx="1379">
                  <c:v>165.73391559999999</c:v>
                </c:pt>
                <c:pt idx="1380">
                  <c:v>168.9068619</c:v>
                </c:pt>
                <c:pt idx="1381">
                  <c:v>170.96902610000001</c:v>
                </c:pt>
                <c:pt idx="1382">
                  <c:v>171.11950049999999</c:v>
                </c:pt>
                <c:pt idx="1383">
                  <c:v>174.11039120000001</c:v>
                </c:pt>
                <c:pt idx="1384">
                  <c:v>175.3064923</c:v>
                </c:pt>
                <c:pt idx="1385">
                  <c:v>176.6970833</c:v>
                </c:pt>
                <c:pt idx="1386">
                  <c:v>175.8890911</c:v>
                </c:pt>
                <c:pt idx="1387">
                  <c:v>177.93733209999999</c:v>
                </c:pt>
                <c:pt idx="1388">
                  <c:v>177.52196459999999</c:v>
                </c:pt>
                <c:pt idx="1389">
                  <c:v>176.70417259999999</c:v>
                </c:pt>
                <c:pt idx="1390">
                  <c:v>179.0159606</c:v>
                </c:pt>
                <c:pt idx="1391">
                  <c:v>179.96613049999999</c:v>
                </c:pt>
                <c:pt idx="1392">
                  <c:v>182.53657749999999</c:v>
                </c:pt>
                <c:pt idx="1393">
                  <c:v>183.0812708</c:v>
                </c:pt>
                <c:pt idx="1394">
                  <c:v>183.125373</c:v>
                </c:pt>
                <c:pt idx="1395">
                  <c:v>181.6300091</c:v>
                </c:pt>
                <c:pt idx="1396">
                  <c:v>181.67836440000002</c:v>
                </c:pt>
                <c:pt idx="1397">
                  <c:v>178.8623566</c:v>
                </c:pt>
                <c:pt idx="1398">
                  <c:v>179.40609689999999</c:v>
                </c:pt>
                <c:pt idx="1399">
                  <c:v>177.84462239999999</c:v>
                </c:pt>
                <c:pt idx="1400">
                  <c:v>175.57046110000002</c:v>
                </c:pt>
                <c:pt idx="1401">
                  <c:v>175.5536591</c:v>
                </c:pt>
                <c:pt idx="1402">
                  <c:v>175.2957572</c:v>
                </c:pt>
                <c:pt idx="1403">
                  <c:v>174.435273</c:v>
                </c:pt>
                <c:pt idx="1404">
                  <c:v>174.2662507</c:v>
                </c:pt>
                <c:pt idx="1405">
                  <c:v>174.16294299999998</c:v>
                </c:pt>
                <c:pt idx="1406">
                  <c:v>174.83488970000002</c:v>
                </c:pt>
                <c:pt idx="1407">
                  <c:v>175.34756250000001</c:v>
                </c:pt>
                <c:pt idx="1408">
                  <c:v>176.4556398</c:v>
                </c:pt>
                <c:pt idx="1409">
                  <c:v>178.35396399999999</c:v>
                </c:pt>
                <c:pt idx="1410">
                  <c:v>180.45628249999999</c:v>
                </c:pt>
                <c:pt idx="1411">
                  <c:v>183.55576869999999</c:v>
                </c:pt>
                <c:pt idx="1412">
                  <c:v>189.054813</c:v>
                </c:pt>
                <c:pt idx="1413">
                  <c:v>193.40032059999999</c:v>
                </c:pt>
                <c:pt idx="1414">
                  <c:v>200.55187549999999</c:v>
                </c:pt>
                <c:pt idx="1415">
                  <c:v>202.6416342</c:v>
                </c:pt>
                <c:pt idx="1416">
                  <c:v>203.32401089999999</c:v>
                </c:pt>
                <c:pt idx="1417">
                  <c:v>203.1812798</c:v>
                </c:pt>
                <c:pt idx="1418">
                  <c:v>203.0009234</c:v>
                </c:pt>
                <c:pt idx="1419">
                  <c:v>202.13882469999999</c:v>
                </c:pt>
                <c:pt idx="1420">
                  <c:v>202.2774771</c:v>
                </c:pt>
                <c:pt idx="1421">
                  <c:v>199.8276664</c:v>
                </c:pt>
                <c:pt idx="1422">
                  <c:v>198.60785419999999</c:v>
                </c:pt>
                <c:pt idx="1423">
                  <c:v>196.655406</c:v>
                </c:pt>
                <c:pt idx="1424">
                  <c:v>196.69636220000001</c:v>
                </c:pt>
                <c:pt idx="1425">
                  <c:v>192.8278109</c:v>
                </c:pt>
                <c:pt idx="1426">
                  <c:v>191.72364859999999</c:v>
                </c:pt>
                <c:pt idx="1427">
                  <c:v>188.66394439999999</c:v>
                </c:pt>
                <c:pt idx="1428">
                  <c:v>188.1033702</c:v>
                </c:pt>
                <c:pt idx="1429">
                  <c:v>186.41545840000001</c:v>
                </c:pt>
                <c:pt idx="1430">
                  <c:v>184.21202479999999</c:v>
                </c:pt>
                <c:pt idx="1431">
                  <c:v>182.1122325</c:v>
                </c:pt>
                <c:pt idx="1432">
                  <c:v>184.6042669</c:v>
                </c:pt>
                <c:pt idx="1433">
                  <c:v>184.71224480000001</c:v>
                </c:pt>
                <c:pt idx="1434">
                  <c:v>182.27364499999999</c:v>
                </c:pt>
                <c:pt idx="1435">
                  <c:v>178.66528579999999</c:v>
                </c:pt>
                <c:pt idx="1436">
                  <c:v>180.51701299999999</c:v>
                </c:pt>
                <c:pt idx="1437">
                  <c:v>178.25677860000002</c:v>
                </c:pt>
                <c:pt idx="1438">
                  <c:v>177.66503950000001</c:v>
                </c:pt>
                <c:pt idx="1439">
                  <c:v>173.62348889999998</c:v>
                </c:pt>
                <c:pt idx="1440">
                  <c:v>173.41247150000001</c:v>
                </c:pt>
                <c:pt idx="1441">
                  <c:v>171.76244210000002</c:v>
                </c:pt>
                <c:pt idx="1442">
                  <c:v>174.47337870000001</c:v>
                </c:pt>
                <c:pt idx="1443">
                  <c:v>171.4442885</c:v>
                </c:pt>
                <c:pt idx="1444">
                  <c:v>173.83453030000001</c:v>
                </c:pt>
                <c:pt idx="1445">
                  <c:v>171.88729359999999</c:v>
                </c:pt>
                <c:pt idx="1446">
                  <c:v>169.87195180000001</c:v>
                </c:pt>
                <c:pt idx="1447">
                  <c:v>168.84215639999999</c:v>
                </c:pt>
                <c:pt idx="1448">
                  <c:v>171.4088017</c:v>
                </c:pt>
                <c:pt idx="1449">
                  <c:v>170.15611580000001</c:v>
                </c:pt>
                <c:pt idx="1450">
                  <c:v>169.74068170000001</c:v>
                </c:pt>
                <c:pt idx="1451">
                  <c:v>169.2888801</c:v>
                </c:pt>
                <c:pt idx="1452">
                  <c:v>172.59156160000001</c:v>
                </c:pt>
                <c:pt idx="1453">
                  <c:v>169.3702892</c:v>
                </c:pt>
                <c:pt idx="1454">
                  <c:v>170.03283160000001</c:v>
                </c:pt>
                <c:pt idx="1455">
                  <c:v>168.260537</c:v>
                </c:pt>
                <c:pt idx="1456">
                  <c:v>168.98120349999999</c:v>
                </c:pt>
                <c:pt idx="1457">
                  <c:v>168.03076470000002</c:v>
                </c:pt>
                <c:pt idx="1458">
                  <c:v>168.17973979999999</c:v>
                </c:pt>
                <c:pt idx="1459">
                  <c:v>169.12696729999999</c:v>
                </c:pt>
                <c:pt idx="1460">
                  <c:v>175.67637199999999</c:v>
                </c:pt>
                <c:pt idx="1461">
                  <c:v>180.9307905</c:v>
                </c:pt>
                <c:pt idx="1462">
                  <c:v>184.14419509999999</c:v>
                </c:pt>
                <c:pt idx="1463">
                  <c:v>189.28512800000001</c:v>
                </c:pt>
                <c:pt idx="1464">
                  <c:v>192.1173929</c:v>
                </c:pt>
                <c:pt idx="1465">
                  <c:v>199.5438255</c:v>
                </c:pt>
                <c:pt idx="1466">
                  <c:v>207.6898075</c:v>
                </c:pt>
                <c:pt idx="1467">
                  <c:v>213.14825299999998</c:v>
                </c:pt>
                <c:pt idx="1468">
                  <c:v>215.21748700000001</c:v>
                </c:pt>
                <c:pt idx="1469">
                  <c:v>223.66343450000002</c:v>
                </c:pt>
                <c:pt idx="1470">
                  <c:v>229.72701039999998</c:v>
                </c:pt>
                <c:pt idx="1471">
                  <c:v>234.10620329999998</c:v>
                </c:pt>
                <c:pt idx="1472">
                  <c:v>235.27284</c:v>
                </c:pt>
                <c:pt idx="1473">
                  <c:v>237.8721219</c:v>
                </c:pt>
                <c:pt idx="1474">
                  <c:v>237.93757020000001</c:v>
                </c:pt>
                <c:pt idx="1475">
                  <c:v>238.96925240000002</c:v>
                </c:pt>
                <c:pt idx="1476">
                  <c:v>239.4064697</c:v>
                </c:pt>
                <c:pt idx="1477">
                  <c:v>239.04050699999999</c:v>
                </c:pt>
                <c:pt idx="1478">
                  <c:v>241.0861113</c:v>
                </c:pt>
                <c:pt idx="1479">
                  <c:v>239.7187643</c:v>
                </c:pt>
                <c:pt idx="1480">
                  <c:v>240.18263909999999</c:v>
                </c:pt>
                <c:pt idx="1481">
                  <c:v>240.77181910000002</c:v>
                </c:pt>
                <c:pt idx="1482">
                  <c:v>241.4523897</c:v>
                </c:pt>
                <c:pt idx="1483">
                  <c:v>240.27204739999999</c:v>
                </c:pt>
                <c:pt idx="1484">
                  <c:v>235.65540279999999</c:v>
                </c:pt>
                <c:pt idx="1485">
                  <c:v>236.6063355</c:v>
                </c:pt>
                <c:pt idx="1486">
                  <c:v>239.90102769999999</c:v>
                </c:pt>
                <c:pt idx="1487">
                  <c:v>240.12895580000003</c:v>
                </c:pt>
                <c:pt idx="1488">
                  <c:v>235.87058379999999</c:v>
                </c:pt>
                <c:pt idx="1489">
                  <c:v>231.5968148</c:v>
                </c:pt>
                <c:pt idx="1490">
                  <c:v>230.62726749999999</c:v>
                </c:pt>
                <c:pt idx="1491">
                  <c:v>230.17494629999999</c:v>
                </c:pt>
                <c:pt idx="1492">
                  <c:v>232.22133760000003</c:v>
                </c:pt>
                <c:pt idx="1493">
                  <c:v>234.64598549999999</c:v>
                </c:pt>
                <c:pt idx="1494">
                  <c:v>233.37617560000001</c:v>
                </c:pt>
                <c:pt idx="1495">
                  <c:v>232.4270818</c:v>
                </c:pt>
                <c:pt idx="1496">
                  <c:v>230.79283990000002</c:v>
                </c:pt>
                <c:pt idx="1497">
                  <c:v>231.305769</c:v>
                </c:pt>
                <c:pt idx="1498">
                  <c:v>230.23316749999998</c:v>
                </c:pt>
                <c:pt idx="1499">
                  <c:v>229.09753380000001</c:v>
                </c:pt>
                <c:pt idx="1500">
                  <c:v>229.08715599999999</c:v>
                </c:pt>
                <c:pt idx="1501">
                  <c:v>229.10381030000002</c:v>
                </c:pt>
                <c:pt idx="1502">
                  <c:v>229.01092930000002</c:v>
                </c:pt>
                <c:pt idx="1503">
                  <c:v>227.33279759999999</c:v>
                </c:pt>
                <c:pt idx="1504">
                  <c:v>229.0511247</c:v>
                </c:pt>
                <c:pt idx="1505">
                  <c:v>227.94923390000002</c:v>
                </c:pt>
                <c:pt idx="1506">
                  <c:v>228.74406729999998</c:v>
                </c:pt>
                <c:pt idx="1507">
                  <c:v>230.3336625</c:v>
                </c:pt>
                <c:pt idx="1508">
                  <c:v>228.48728360000001</c:v>
                </c:pt>
                <c:pt idx="1509">
                  <c:v>233.17545669999998</c:v>
                </c:pt>
                <c:pt idx="1510">
                  <c:v>236.2944699</c:v>
                </c:pt>
                <c:pt idx="1511">
                  <c:v>238.19639320000002</c:v>
                </c:pt>
                <c:pt idx="1512">
                  <c:v>238.41924090000001</c:v>
                </c:pt>
                <c:pt idx="1513">
                  <c:v>237.37994309999999</c:v>
                </c:pt>
                <c:pt idx="1514">
                  <c:v>236.69567039999998</c:v>
                </c:pt>
                <c:pt idx="1515">
                  <c:v>235.58471740000002</c:v>
                </c:pt>
                <c:pt idx="1516">
                  <c:v>232.84249730000002</c:v>
                </c:pt>
                <c:pt idx="1517">
                  <c:v>231.30535520000001</c:v>
                </c:pt>
                <c:pt idx="1518">
                  <c:v>228.61218629999999</c:v>
                </c:pt>
                <c:pt idx="1519">
                  <c:v>224.90638369999999</c:v>
                </c:pt>
                <c:pt idx="1520">
                  <c:v>222.42680799999999</c:v>
                </c:pt>
                <c:pt idx="1521">
                  <c:v>219.0538157</c:v>
                </c:pt>
                <c:pt idx="1522">
                  <c:v>215.471373</c:v>
                </c:pt>
                <c:pt idx="1523">
                  <c:v>211.08089750000002</c:v>
                </c:pt>
                <c:pt idx="1524">
                  <c:v>211.43932710000001</c:v>
                </c:pt>
                <c:pt idx="1525">
                  <c:v>208.56469099999998</c:v>
                </c:pt>
                <c:pt idx="1526">
                  <c:v>205.83088770000001</c:v>
                </c:pt>
                <c:pt idx="1527">
                  <c:v>201.26634079999999</c:v>
                </c:pt>
                <c:pt idx="1528">
                  <c:v>206.0784946</c:v>
                </c:pt>
                <c:pt idx="1529">
                  <c:v>204.88134729999999</c:v>
                </c:pt>
                <c:pt idx="1530">
                  <c:v>201.7038933</c:v>
                </c:pt>
                <c:pt idx="1531">
                  <c:v>198.62544059999999</c:v>
                </c:pt>
                <c:pt idx="1532">
                  <c:v>202.06454550000001</c:v>
                </c:pt>
                <c:pt idx="1533">
                  <c:v>198.3651337</c:v>
                </c:pt>
                <c:pt idx="1534">
                  <c:v>195.70287050000002</c:v>
                </c:pt>
                <c:pt idx="1535">
                  <c:v>192.00331550000001</c:v>
                </c:pt>
                <c:pt idx="1536">
                  <c:v>194.21065719999999</c:v>
                </c:pt>
                <c:pt idx="1537">
                  <c:v>190.88410339999999</c:v>
                </c:pt>
                <c:pt idx="1538">
                  <c:v>193.90570840000001</c:v>
                </c:pt>
                <c:pt idx="1539">
                  <c:v>191.14438920000001</c:v>
                </c:pt>
                <c:pt idx="1540">
                  <c:v>192.09636180000001</c:v>
                </c:pt>
                <c:pt idx="1541">
                  <c:v>190.1800825</c:v>
                </c:pt>
                <c:pt idx="1542">
                  <c:v>189.92541229999998</c:v>
                </c:pt>
                <c:pt idx="1543">
                  <c:v>187.88232390000002</c:v>
                </c:pt>
                <c:pt idx="1544">
                  <c:v>189.26915099999999</c:v>
                </c:pt>
                <c:pt idx="1545">
                  <c:v>187.9078844</c:v>
                </c:pt>
                <c:pt idx="1546">
                  <c:v>187.4703069</c:v>
                </c:pt>
                <c:pt idx="1547">
                  <c:v>184.26888109999999</c:v>
                </c:pt>
                <c:pt idx="1548">
                  <c:v>187.3996664</c:v>
                </c:pt>
                <c:pt idx="1549">
                  <c:v>184.80100349999998</c:v>
                </c:pt>
                <c:pt idx="1550">
                  <c:v>181.70586080000001</c:v>
                </c:pt>
                <c:pt idx="1551">
                  <c:v>178.56460319999999</c:v>
                </c:pt>
                <c:pt idx="1552">
                  <c:v>179.259807</c:v>
                </c:pt>
                <c:pt idx="1553">
                  <c:v>177.56474450000002</c:v>
                </c:pt>
                <c:pt idx="1554">
                  <c:v>178.071774</c:v>
                </c:pt>
                <c:pt idx="1555">
                  <c:v>178.4876242</c:v>
                </c:pt>
                <c:pt idx="1556">
                  <c:v>185.66325810000001</c:v>
                </c:pt>
                <c:pt idx="1557">
                  <c:v>187.79396210000002</c:v>
                </c:pt>
                <c:pt idx="1558">
                  <c:v>191.91138580000001</c:v>
                </c:pt>
                <c:pt idx="1559">
                  <c:v>196.56387699999999</c:v>
                </c:pt>
                <c:pt idx="1560">
                  <c:v>200.38410859999999</c:v>
                </c:pt>
                <c:pt idx="1561">
                  <c:v>206.1189416</c:v>
                </c:pt>
                <c:pt idx="1562">
                  <c:v>213.53198229999998</c:v>
                </c:pt>
                <c:pt idx="1563">
                  <c:v>219.15844339999998</c:v>
                </c:pt>
                <c:pt idx="1564">
                  <c:v>222.16097140000002</c:v>
                </c:pt>
                <c:pt idx="1565">
                  <c:v>229.5384497</c:v>
                </c:pt>
                <c:pt idx="1566">
                  <c:v>235.7083576</c:v>
                </c:pt>
                <c:pt idx="1567">
                  <c:v>239.69635819999999</c:v>
                </c:pt>
                <c:pt idx="1568">
                  <c:v>241.20350260000001</c:v>
                </c:pt>
                <c:pt idx="1569">
                  <c:v>242.81352670000001</c:v>
                </c:pt>
                <c:pt idx="1570">
                  <c:v>243.6992798</c:v>
                </c:pt>
                <c:pt idx="1571">
                  <c:v>243.4506111</c:v>
                </c:pt>
                <c:pt idx="1572">
                  <c:v>244.15519840000002</c:v>
                </c:pt>
                <c:pt idx="1573">
                  <c:v>243.82499219999997</c:v>
                </c:pt>
                <c:pt idx="1574">
                  <c:v>244.97183849999999</c:v>
                </c:pt>
                <c:pt idx="1575">
                  <c:v>244.94560049999998</c:v>
                </c:pt>
                <c:pt idx="1576">
                  <c:v>247.14629539999999</c:v>
                </c:pt>
                <c:pt idx="1577">
                  <c:v>246.42130449999999</c:v>
                </c:pt>
                <c:pt idx="1578">
                  <c:v>245.9239772</c:v>
                </c:pt>
                <c:pt idx="1579">
                  <c:v>246.0143114</c:v>
                </c:pt>
                <c:pt idx="1580">
                  <c:v>241.33705529999997</c:v>
                </c:pt>
                <c:pt idx="1581">
                  <c:v>242.4534707</c:v>
                </c:pt>
                <c:pt idx="1582">
                  <c:v>244.07673199999999</c:v>
                </c:pt>
                <c:pt idx="1583">
                  <c:v>243.35233960000002</c:v>
                </c:pt>
                <c:pt idx="1584">
                  <c:v>241.0128273</c:v>
                </c:pt>
                <c:pt idx="1585">
                  <c:v>237.29547840000001</c:v>
                </c:pt>
                <c:pt idx="1586">
                  <c:v>235.56518339999997</c:v>
                </c:pt>
                <c:pt idx="1587">
                  <c:v>235.8043874</c:v>
                </c:pt>
                <c:pt idx="1588">
                  <c:v>238.92282269999998</c:v>
                </c:pt>
                <c:pt idx="1589">
                  <c:v>240.67818059999999</c:v>
                </c:pt>
                <c:pt idx="1590">
                  <c:v>240.20322680000001</c:v>
                </c:pt>
                <c:pt idx="1591">
                  <c:v>239.82319229999999</c:v>
                </c:pt>
                <c:pt idx="1592">
                  <c:v>238.24939279999998</c:v>
                </c:pt>
                <c:pt idx="1593">
                  <c:v>237.46786179999998</c:v>
                </c:pt>
                <c:pt idx="1594">
                  <c:v>235.60025419999999</c:v>
                </c:pt>
                <c:pt idx="1595">
                  <c:v>234.67976660000002</c:v>
                </c:pt>
                <c:pt idx="1596">
                  <c:v>234.48760070000003</c:v>
                </c:pt>
                <c:pt idx="1597">
                  <c:v>233.58528440000001</c:v>
                </c:pt>
                <c:pt idx="1598">
                  <c:v>235.39834530000002</c:v>
                </c:pt>
                <c:pt idx="1599">
                  <c:v>234.68846400000001</c:v>
                </c:pt>
                <c:pt idx="1600">
                  <c:v>234.80626320000002</c:v>
                </c:pt>
                <c:pt idx="1601">
                  <c:v>234.4393063</c:v>
                </c:pt>
                <c:pt idx="1602">
                  <c:v>234.62990189999999</c:v>
                </c:pt>
                <c:pt idx="1603">
                  <c:v>234.9545392</c:v>
                </c:pt>
                <c:pt idx="1604">
                  <c:v>234.10416030000002</c:v>
                </c:pt>
                <c:pt idx="1605">
                  <c:v>237.65248199999999</c:v>
                </c:pt>
                <c:pt idx="1606">
                  <c:v>239.8894593</c:v>
                </c:pt>
                <c:pt idx="1607">
                  <c:v>242.8458483</c:v>
                </c:pt>
                <c:pt idx="1608">
                  <c:v>243.57254119999999</c:v>
                </c:pt>
                <c:pt idx="1609">
                  <c:v>243.39762450000001</c:v>
                </c:pt>
                <c:pt idx="1610">
                  <c:v>241.75400430000002</c:v>
                </c:pt>
                <c:pt idx="1611">
                  <c:v>240.5268691</c:v>
                </c:pt>
                <c:pt idx="1612">
                  <c:v>238.16436710000002</c:v>
                </c:pt>
                <c:pt idx="1613">
                  <c:v>236.3211574</c:v>
                </c:pt>
                <c:pt idx="1614">
                  <c:v>232.64332020000001</c:v>
                </c:pt>
                <c:pt idx="1615">
                  <c:v>230.90262030000002</c:v>
                </c:pt>
                <c:pt idx="1616">
                  <c:v>227.48505780000002</c:v>
                </c:pt>
                <c:pt idx="1617">
                  <c:v>223.90313829999999</c:v>
                </c:pt>
                <c:pt idx="1618">
                  <c:v>219.71159739999999</c:v>
                </c:pt>
                <c:pt idx="1619">
                  <c:v>217.97187259999998</c:v>
                </c:pt>
                <c:pt idx="1620">
                  <c:v>215.42159819999998</c:v>
                </c:pt>
                <c:pt idx="1621">
                  <c:v>212.60270690000002</c:v>
                </c:pt>
                <c:pt idx="1622">
                  <c:v>209.77992599999999</c:v>
                </c:pt>
                <c:pt idx="1623">
                  <c:v>205.95702729999999</c:v>
                </c:pt>
                <c:pt idx="1624">
                  <c:v>208.90353719999999</c:v>
                </c:pt>
                <c:pt idx="1625">
                  <c:v>208.50035360000001</c:v>
                </c:pt>
                <c:pt idx="1626">
                  <c:v>206.23118840000001</c:v>
                </c:pt>
                <c:pt idx="1627">
                  <c:v>202.06188319999998</c:v>
                </c:pt>
                <c:pt idx="1628">
                  <c:v>206.19777339999999</c:v>
                </c:pt>
                <c:pt idx="1629">
                  <c:v>202.1014093</c:v>
                </c:pt>
                <c:pt idx="1630">
                  <c:v>199.4911334</c:v>
                </c:pt>
                <c:pt idx="1631">
                  <c:v>196.60077219999999</c:v>
                </c:pt>
                <c:pt idx="1632">
                  <c:v>196.3379223</c:v>
                </c:pt>
                <c:pt idx="1633">
                  <c:v>194.11769559999999</c:v>
                </c:pt>
                <c:pt idx="1634">
                  <c:v>195.55030930000001</c:v>
                </c:pt>
                <c:pt idx="1635">
                  <c:v>192.92169999999999</c:v>
                </c:pt>
                <c:pt idx="1636">
                  <c:v>194.94713179999999</c:v>
                </c:pt>
                <c:pt idx="1637">
                  <c:v>191.78279380000001</c:v>
                </c:pt>
                <c:pt idx="1638">
                  <c:v>193.3480228</c:v>
                </c:pt>
                <c:pt idx="1639">
                  <c:v>191.749719</c:v>
                </c:pt>
                <c:pt idx="1640">
                  <c:v>193.3371808</c:v>
                </c:pt>
                <c:pt idx="1641">
                  <c:v>189.97340120000001</c:v>
                </c:pt>
                <c:pt idx="1642">
                  <c:v>189.10235109999999</c:v>
                </c:pt>
                <c:pt idx="1643">
                  <c:v>186.55154869999998</c:v>
                </c:pt>
                <c:pt idx="1644">
                  <c:v>189.64410090000001</c:v>
                </c:pt>
                <c:pt idx="1645">
                  <c:v>188.93382919999999</c:v>
                </c:pt>
                <c:pt idx="1646">
                  <c:v>185.42257459999999</c:v>
                </c:pt>
                <c:pt idx="1647">
                  <c:v>182.92339750000002</c:v>
                </c:pt>
                <c:pt idx="1648">
                  <c:v>181.7094161</c:v>
                </c:pt>
                <c:pt idx="1649">
                  <c:v>180.6966262</c:v>
                </c:pt>
                <c:pt idx="1650">
                  <c:v>180.30681620000001</c:v>
                </c:pt>
                <c:pt idx="1651">
                  <c:v>180.97444290000001</c:v>
                </c:pt>
                <c:pt idx="1652">
                  <c:v>186.52910679999999</c:v>
                </c:pt>
                <c:pt idx="1653">
                  <c:v>189.97420260000001</c:v>
                </c:pt>
                <c:pt idx="1654">
                  <c:v>193.20301459999999</c:v>
                </c:pt>
                <c:pt idx="1655">
                  <c:v>196.8650384</c:v>
                </c:pt>
                <c:pt idx="1656">
                  <c:v>202.02052890000002</c:v>
                </c:pt>
                <c:pt idx="1657">
                  <c:v>207.2254988</c:v>
                </c:pt>
                <c:pt idx="1658">
                  <c:v>214.44119229999998</c:v>
                </c:pt>
                <c:pt idx="1659">
                  <c:v>220.71053420000001</c:v>
                </c:pt>
                <c:pt idx="1660">
                  <c:v>224.97588569999999</c:v>
                </c:pt>
                <c:pt idx="1661">
                  <c:v>230.83652379999998</c:v>
                </c:pt>
                <c:pt idx="1662">
                  <c:v>236.77818289999999</c:v>
                </c:pt>
                <c:pt idx="1663">
                  <c:v>241.40243859999998</c:v>
                </c:pt>
                <c:pt idx="1664">
                  <c:v>243.64701570000003</c:v>
                </c:pt>
                <c:pt idx="1665">
                  <c:v>243.89296660000002</c:v>
                </c:pt>
                <c:pt idx="1666">
                  <c:v>246.10820049999998</c:v>
                </c:pt>
                <c:pt idx="1667">
                  <c:v>246.81672200000003</c:v>
                </c:pt>
                <c:pt idx="1668">
                  <c:v>245.17432170000001</c:v>
                </c:pt>
                <c:pt idx="1669">
                  <c:v>244.90911889999998</c:v>
                </c:pt>
                <c:pt idx="1670">
                  <c:v>247.29558360000001</c:v>
                </c:pt>
                <c:pt idx="1671">
                  <c:v>247.66988319999999</c:v>
                </c:pt>
                <c:pt idx="1672">
                  <c:v>247.98834649999998</c:v>
                </c:pt>
                <c:pt idx="1673">
                  <c:v>248.60117299999999</c:v>
                </c:pt>
                <c:pt idx="1674">
                  <c:v>247.93868209999999</c:v>
                </c:pt>
                <c:pt idx="1675">
                  <c:v>248.61246120000001</c:v>
                </c:pt>
                <c:pt idx="1676">
                  <c:v>243.56364679999999</c:v>
                </c:pt>
                <c:pt idx="1677">
                  <c:v>242.72591439999999</c:v>
                </c:pt>
                <c:pt idx="1678">
                  <c:v>247.0957616</c:v>
                </c:pt>
                <c:pt idx="1679">
                  <c:v>246.44234759999998</c:v>
                </c:pt>
                <c:pt idx="1680">
                  <c:v>243.1966745</c:v>
                </c:pt>
                <c:pt idx="1681">
                  <c:v>240.0382286</c:v>
                </c:pt>
                <c:pt idx="1682">
                  <c:v>239.04185989999999</c:v>
                </c:pt>
                <c:pt idx="1683">
                  <c:v>239.21084859999999</c:v>
                </c:pt>
                <c:pt idx="1684">
                  <c:v>241.04542900000001</c:v>
                </c:pt>
                <c:pt idx="1685">
                  <c:v>240.79020629999999</c:v>
                </c:pt>
                <c:pt idx="1686">
                  <c:v>241.71913599999999</c:v>
                </c:pt>
                <c:pt idx="1687">
                  <c:v>239.82927289999998</c:v>
                </c:pt>
                <c:pt idx="1688">
                  <c:v>238.94319789999997</c:v>
                </c:pt>
                <c:pt idx="1689">
                  <c:v>237.0534255</c:v>
                </c:pt>
                <c:pt idx="1690">
                  <c:v>236.85032990000002</c:v>
                </c:pt>
                <c:pt idx="1691">
                  <c:v>235.75718620000001</c:v>
                </c:pt>
                <c:pt idx="1692">
                  <c:v>235.82618190000002</c:v>
                </c:pt>
                <c:pt idx="1693">
                  <c:v>234.88333620000003</c:v>
                </c:pt>
                <c:pt idx="1694">
                  <c:v>234.7759705</c:v>
                </c:pt>
                <c:pt idx="1695">
                  <c:v>235.52725169999999</c:v>
                </c:pt>
                <c:pt idx="1696">
                  <c:v>236.4292782</c:v>
                </c:pt>
                <c:pt idx="1697">
                  <c:v>235.29771030000001</c:v>
                </c:pt>
                <c:pt idx="1698">
                  <c:v>235.972408</c:v>
                </c:pt>
                <c:pt idx="1699">
                  <c:v>236.61364709999998</c:v>
                </c:pt>
                <c:pt idx="1700">
                  <c:v>237.09876090000003</c:v>
                </c:pt>
                <c:pt idx="1701">
                  <c:v>239.3431659</c:v>
                </c:pt>
                <c:pt idx="1702">
                  <c:v>242.81930669999997</c:v>
                </c:pt>
                <c:pt idx="1703">
                  <c:v>245.36625729999997</c:v>
                </c:pt>
                <c:pt idx="1704">
                  <c:v>245.10179589999998</c:v>
                </c:pt>
                <c:pt idx="1705">
                  <c:v>243.49200770000002</c:v>
                </c:pt>
                <c:pt idx="1706">
                  <c:v>243.1154994</c:v>
                </c:pt>
                <c:pt idx="1707">
                  <c:v>241.1364801</c:v>
                </c:pt>
                <c:pt idx="1708">
                  <c:v>237.79580469999999</c:v>
                </c:pt>
                <c:pt idx="1709">
                  <c:v>236.36454929999996</c:v>
                </c:pt>
                <c:pt idx="1710">
                  <c:v>233.6008511</c:v>
                </c:pt>
                <c:pt idx="1711">
                  <c:v>229.63392480000002</c:v>
                </c:pt>
                <c:pt idx="1712">
                  <c:v>226.54327900000001</c:v>
                </c:pt>
                <c:pt idx="1713">
                  <c:v>224.0514795</c:v>
                </c:pt>
                <c:pt idx="1714">
                  <c:v>220.54714999999999</c:v>
                </c:pt>
                <c:pt idx="1715">
                  <c:v>216.4064458</c:v>
                </c:pt>
                <c:pt idx="1716">
                  <c:v>216.37546690000002</c:v>
                </c:pt>
                <c:pt idx="1717">
                  <c:v>213.56835910000001</c:v>
                </c:pt>
                <c:pt idx="1718">
                  <c:v>211.30613009999999</c:v>
                </c:pt>
                <c:pt idx="1719">
                  <c:v>206.35959839999998</c:v>
                </c:pt>
                <c:pt idx="1720">
                  <c:v>211.35594789999999</c:v>
                </c:pt>
                <c:pt idx="1721">
                  <c:v>210.20186549999997</c:v>
                </c:pt>
                <c:pt idx="1722">
                  <c:v>207.06749289999999</c:v>
                </c:pt>
                <c:pt idx="1723">
                  <c:v>204.30052849999998</c:v>
                </c:pt>
                <c:pt idx="1724">
                  <c:v>206.1221591</c:v>
                </c:pt>
                <c:pt idx="1725">
                  <c:v>203.71039669999999</c:v>
                </c:pt>
                <c:pt idx="1726">
                  <c:v>200.36626630000001</c:v>
                </c:pt>
                <c:pt idx="1727">
                  <c:v>196.64487399999999</c:v>
                </c:pt>
                <c:pt idx="1728">
                  <c:v>198.2249295</c:v>
                </c:pt>
                <c:pt idx="1729">
                  <c:v>194.72104709999999</c:v>
                </c:pt>
                <c:pt idx="1730">
                  <c:v>196.62403710000001</c:v>
                </c:pt>
                <c:pt idx="1731">
                  <c:v>193.9783975</c:v>
                </c:pt>
                <c:pt idx="1732">
                  <c:v>194.39753089999999</c:v>
                </c:pt>
                <c:pt idx="1733">
                  <c:v>192.4201041</c:v>
                </c:pt>
                <c:pt idx="1734">
                  <c:v>192.61750190000001</c:v>
                </c:pt>
                <c:pt idx="1735">
                  <c:v>190.68818350000001</c:v>
                </c:pt>
                <c:pt idx="1736">
                  <c:v>191.26931189999999</c:v>
                </c:pt>
                <c:pt idx="1737">
                  <c:v>189.6248358</c:v>
                </c:pt>
                <c:pt idx="1738">
                  <c:v>188.96317160000001</c:v>
                </c:pt>
                <c:pt idx="1739">
                  <c:v>185.77736950000002</c:v>
                </c:pt>
                <c:pt idx="1740">
                  <c:v>189.4399823</c:v>
                </c:pt>
                <c:pt idx="1741">
                  <c:v>187.74851989999999</c:v>
                </c:pt>
                <c:pt idx="1742">
                  <c:v>184.57731480000001</c:v>
                </c:pt>
                <c:pt idx="1743">
                  <c:v>182.52752029999999</c:v>
                </c:pt>
                <c:pt idx="1744">
                  <c:v>182.5387216</c:v>
                </c:pt>
                <c:pt idx="1745">
                  <c:v>180.3835613</c:v>
                </c:pt>
                <c:pt idx="1746">
                  <c:v>179.3605427</c:v>
                </c:pt>
                <c:pt idx="1747">
                  <c:v>180.45302000000001</c:v>
                </c:pt>
                <c:pt idx="1748">
                  <c:v>187.36705049999998</c:v>
                </c:pt>
                <c:pt idx="1749">
                  <c:v>190.0400506</c:v>
                </c:pt>
                <c:pt idx="1750">
                  <c:v>192.7607433</c:v>
                </c:pt>
                <c:pt idx="1751">
                  <c:v>197.7875793</c:v>
                </c:pt>
                <c:pt idx="1752">
                  <c:v>201.83069140000001</c:v>
                </c:pt>
                <c:pt idx="1753">
                  <c:v>208.7346756</c:v>
                </c:pt>
                <c:pt idx="1754">
                  <c:v>215.54668720000001</c:v>
                </c:pt>
                <c:pt idx="1755">
                  <c:v>221.48346290000001</c:v>
                </c:pt>
                <c:pt idx="1756">
                  <c:v>224.0329389</c:v>
                </c:pt>
                <c:pt idx="1757">
                  <c:v>230.29985639999998</c:v>
                </c:pt>
                <c:pt idx="1758">
                  <c:v>237.26184160000003</c:v>
                </c:pt>
                <c:pt idx="1759">
                  <c:v>241.40686069999998</c:v>
                </c:pt>
                <c:pt idx="1760">
                  <c:v>243.01490950000002</c:v>
                </c:pt>
                <c:pt idx="1761">
                  <c:v>244.62434210000001</c:v>
                </c:pt>
                <c:pt idx="1762">
                  <c:v>245.9610591</c:v>
                </c:pt>
                <c:pt idx="1763">
                  <c:v>245.97962190000001</c:v>
                </c:pt>
                <c:pt idx="1764">
                  <c:v>244.81502000000003</c:v>
                </c:pt>
                <c:pt idx="1765">
                  <c:v>246.18917259999998</c:v>
                </c:pt>
                <c:pt idx="1766">
                  <c:v>247.43317439999998</c:v>
                </c:pt>
                <c:pt idx="1767">
                  <c:v>247.32744940000001</c:v>
                </c:pt>
                <c:pt idx="1768">
                  <c:v>248.17636090000002</c:v>
                </c:pt>
                <c:pt idx="1769">
                  <c:v>248.01859219999997</c:v>
                </c:pt>
                <c:pt idx="1770">
                  <c:v>247.34469520000002</c:v>
                </c:pt>
                <c:pt idx="1771">
                  <c:v>246.79856530000001</c:v>
                </c:pt>
                <c:pt idx="1772">
                  <c:v>242.33540529999999</c:v>
                </c:pt>
                <c:pt idx="1773">
                  <c:v>242.98945000000001</c:v>
                </c:pt>
                <c:pt idx="1774">
                  <c:v>245.59399150000002</c:v>
                </c:pt>
                <c:pt idx="1775">
                  <c:v>245.76984479999999</c:v>
                </c:pt>
                <c:pt idx="1776">
                  <c:v>240.78383820000002</c:v>
                </c:pt>
                <c:pt idx="1777">
                  <c:v>237.96736120000003</c:v>
                </c:pt>
                <c:pt idx="1778">
                  <c:v>235.60270170000001</c:v>
                </c:pt>
                <c:pt idx="1779">
                  <c:v>236.23027540000001</c:v>
                </c:pt>
                <c:pt idx="1780">
                  <c:v>239.45729120000001</c:v>
                </c:pt>
                <c:pt idx="1781">
                  <c:v>240.48673599999998</c:v>
                </c:pt>
                <c:pt idx="1782">
                  <c:v>239.75254049999998</c:v>
                </c:pt>
                <c:pt idx="1783">
                  <c:v>238.68075350000001</c:v>
                </c:pt>
                <c:pt idx="1784">
                  <c:v>237.91502389999999</c:v>
                </c:pt>
                <c:pt idx="1785">
                  <c:v>236.8725676</c:v>
                </c:pt>
                <c:pt idx="1786">
                  <c:v>235.60650619999998</c:v>
                </c:pt>
                <c:pt idx="1787">
                  <c:v>233.88225699999998</c:v>
                </c:pt>
                <c:pt idx="1788">
                  <c:v>234.47232230000003</c:v>
                </c:pt>
                <c:pt idx="1789">
                  <c:v>233.9066426</c:v>
                </c:pt>
                <c:pt idx="1790">
                  <c:v>233.2574108</c:v>
                </c:pt>
                <c:pt idx="1791">
                  <c:v>233.0531144</c:v>
                </c:pt>
                <c:pt idx="1792">
                  <c:v>234.46763440000001</c:v>
                </c:pt>
                <c:pt idx="1793">
                  <c:v>233.56508119999998</c:v>
                </c:pt>
                <c:pt idx="1794">
                  <c:v>233.01174550000002</c:v>
                </c:pt>
                <c:pt idx="1795">
                  <c:v>234.23614649999999</c:v>
                </c:pt>
                <c:pt idx="1796">
                  <c:v>234.82992780000001</c:v>
                </c:pt>
                <c:pt idx="1797">
                  <c:v>237.22549700000002</c:v>
                </c:pt>
                <c:pt idx="1798">
                  <c:v>240.16350629999999</c:v>
                </c:pt>
                <c:pt idx="1799">
                  <c:v>243.23077000000001</c:v>
                </c:pt>
                <c:pt idx="1800">
                  <c:v>242.80922859999998</c:v>
                </c:pt>
                <c:pt idx="1801">
                  <c:v>242.66122990000002</c:v>
                </c:pt>
                <c:pt idx="1802">
                  <c:v>240.14875599999999</c:v>
                </c:pt>
                <c:pt idx="1803">
                  <c:v>239.19229679999998</c:v>
                </c:pt>
                <c:pt idx="1804">
                  <c:v>238.1907927</c:v>
                </c:pt>
                <c:pt idx="1805">
                  <c:v>235.05135019999997</c:v>
                </c:pt>
                <c:pt idx="1806">
                  <c:v>231.63473489999998</c:v>
                </c:pt>
                <c:pt idx="1807">
                  <c:v>230.67805240000001</c:v>
                </c:pt>
                <c:pt idx="1808">
                  <c:v>226.15063319999999</c:v>
                </c:pt>
                <c:pt idx="1809">
                  <c:v>223.52341680000001</c:v>
                </c:pt>
                <c:pt idx="1810">
                  <c:v>219.98184449999999</c:v>
                </c:pt>
                <c:pt idx="1811">
                  <c:v>216.89604309999999</c:v>
                </c:pt>
                <c:pt idx="1812">
                  <c:v>215.98645569999999</c:v>
                </c:pt>
                <c:pt idx="1813">
                  <c:v>212.52483580000001</c:v>
                </c:pt>
                <c:pt idx="1814">
                  <c:v>208.8448951</c:v>
                </c:pt>
                <c:pt idx="1815">
                  <c:v>206.78584129999999</c:v>
                </c:pt>
                <c:pt idx="1816">
                  <c:v>209.01901229999999</c:v>
                </c:pt>
                <c:pt idx="1817">
                  <c:v>208.61805560000002</c:v>
                </c:pt>
                <c:pt idx="1818">
                  <c:v>207.5273779</c:v>
                </c:pt>
                <c:pt idx="1819">
                  <c:v>204.05381009999999</c:v>
                </c:pt>
                <c:pt idx="1820">
                  <c:v>204.98755600000001</c:v>
                </c:pt>
                <c:pt idx="1821">
                  <c:v>201.92169099999998</c:v>
                </c:pt>
                <c:pt idx="1822">
                  <c:v>199.961725</c:v>
                </c:pt>
                <c:pt idx="1823">
                  <c:v>195.4399238</c:v>
                </c:pt>
                <c:pt idx="1824">
                  <c:v>197.8055659</c:v>
                </c:pt>
                <c:pt idx="1825">
                  <c:v>195.62312</c:v>
                </c:pt>
                <c:pt idx="1826">
                  <c:v>197.56933600000002</c:v>
                </c:pt>
                <c:pt idx="1827">
                  <c:v>193.78103540000001</c:v>
                </c:pt>
                <c:pt idx="1828">
                  <c:v>194.50119720000001</c:v>
                </c:pt>
                <c:pt idx="1829">
                  <c:v>193.43508109999999</c:v>
                </c:pt>
                <c:pt idx="1830">
                  <c:v>192.8394486</c:v>
                </c:pt>
                <c:pt idx="1831">
                  <c:v>188.78283780000001</c:v>
                </c:pt>
                <c:pt idx="1832">
                  <c:v>189.60988689999999</c:v>
                </c:pt>
                <c:pt idx="1833">
                  <c:v>188.72796460000001</c:v>
                </c:pt>
                <c:pt idx="1834">
                  <c:v>188.1361967</c:v>
                </c:pt>
                <c:pt idx="1835">
                  <c:v>185.39721029999998</c:v>
                </c:pt>
                <c:pt idx="1836">
                  <c:v>187.78422470000001</c:v>
                </c:pt>
                <c:pt idx="1837">
                  <c:v>186.20512919999999</c:v>
                </c:pt>
                <c:pt idx="1838">
                  <c:v>183.5857125</c:v>
                </c:pt>
                <c:pt idx="1839">
                  <c:v>181.1446952</c:v>
                </c:pt>
                <c:pt idx="1840">
                  <c:v>181.15075009999998</c:v>
                </c:pt>
                <c:pt idx="1841">
                  <c:v>179.31482250000002</c:v>
                </c:pt>
                <c:pt idx="1842">
                  <c:v>179.62296939999999</c:v>
                </c:pt>
                <c:pt idx="1843">
                  <c:v>180.39638339999999</c:v>
                </c:pt>
                <c:pt idx="1844">
                  <c:v>185.9036729</c:v>
                </c:pt>
                <c:pt idx="1845">
                  <c:v>189.75374969999999</c:v>
                </c:pt>
                <c:pt idx="1846">
                  <c:v>193.2780525</c:v>
                </c:pt>
                <c:pt idx="1847">
                  <c:v>196.46344329999999</c:v>
                </c:pt>
                <c:pt idx="1848">
                  <c:v>201.18901939999998</c:v>
                </c:pt>
                <c:pt idx="1849">
                  <c:v>207.3711816</c:v>
                </c:pt>
                <c:pt idx="1850">
                  <c:v>212.61590200000001</c:v>
                </c:pt>
                <c:pt idx="1851">
                  <c:v>217.32446590000001</c:v>
                </c:pt>
                <c:pt idx="1852">
                  <c:v>222.76618670000002</c:v>
                </c:pt>
                <c:pt idx="1853">
                  <c:v>229.63465170000001</c:v>
                </c:pt>
                <c:pt idx="1854">
                  <c:v>236.0694819</c:v>
                </c:pt>
                <c:pt idx="1855">
                  <c:v>238.98167450000003</c:v>
                </c:pt>
                <c:pt idx="1856">
                  <c:v>241.09440430000001</c:v>
                </c:pt>
                <c:pt idx="1857">
                  <c:v>242.6801361</c:v>
                </c:pt>
                <c:pt idx="1858">
                  <c:v>245.10592230000003</c:v>
                </c:pt>
                <c:pt idx="1859">
                  <c:v>245.84639630000001</c:v>
                </c:pt>
                <c:pt idx="1860">
                  <c:v>244.59778849999998</c:v>
                </c:pt>
                <c:pt idx="1861">
                  <c:v>246.90235499999997</c:v>
                </c:pt>
                <c:pt idx="1862">
                  <c:v>247.8233548</c:v>
                </c:pt>
                <c:pt idx="1863">
                  <c:v>248.57178379999999</c:v>
                </c:pt>
                <c:pt idx="1864">
                  <c:v>247.5725472</c:v>
                </c:pt>
                <c:pt idx="1865">
                  <c:v>248.06868280000003</c:v>
                </c:pt>
                <c:pt idx="1866">
                  <c:v>247.83951529999999</c:v>
                </c:pt>
                <c:pt idx="1867">
                  <c:v>246.90674449999997</c:v>
                </c:pt>
                <c:pt idx="1868">
                  <c:v>242.15896559999999</c:v>
                </c:pt>
                <c:pt idx="1869">
                  <c:v>241.90743250000003</c:v>
                </c:pt>
                <c:pt idx="1870">
                  <c:v>244.85696600000003</c:v>
                </c:pt>
                <c:pt idx="1871">
                  <c:v>242.93830589999999</c:v>
                </c:pt>
                <c:pt idx="1872">
                  <c:v>239.94649440000001</c:v>
                </c:pt>
                <c:pt idx="1873">
                  <c:v>238.25434569999999</c:v>
                </c:pt>
                <c:pt idx="1874">
                  <c:v>236.46872009999998</c:v>
                </c:pt>
                <c:pt idx="1875">
                  <c:v>235.97470159999997</c:v>
                </c:pt>
                <c:pt idx="1876">
                  <c:v>237.9828536</c:v>
                </c:pt>
                <c:pt idx="1877">
                  <c:v>237.66149249999998</c:v>
                </c:pt>
                <c:pt idx="1878">
                  <c:v>238.35203920000001</c:v>
                </c:pt>
                <c:pt idx="1879">
                  <c:v>235.30821970000002</c:v>
                </c:pt>
                <c:pt idx="1880">
                  <c:v>235.90312629999997</c:v>
                </c:pt>
                <c:pt idx="1881">
                  <c:v>233.44713590000001</c:v>
                </c:pt>
                <c:pt idx="1882">
                  <c:v>231.07172310000001</c:v>
                </c:pt>
                <c:pt idx="1883">
                  <c:v>230.5757577</c:v>
                </c:pt>
                <c:pt idx="1884">
                  <c:v>229.99194130000001</c:v>
                </c:pt>
                <c:pt idx="1885">
                  <c:v>229.27929640000002</c:v>
                </c:pt>
                <c:pt idx="1886">
                  <c:v>227.32993640000001</c:v>
                </c:pt>
                <c:pt idx="1887">
                  <c:v>227.05753300000001</c:v>
                </c:pt>
                <c:pt idx="1888">
                  <c:v>225.9558012</c:v>
                </c:pt>
                <c:pt idx="1889">
                  <c:v>225.70825389999999</c:v>
                </c:pt>
                <c:pt idx="1890">
                  <c:v>224.73140180000001</c:v>
                </c:pt>
                <c:pt idx="1891">
                  <c:v>226.29089539999998</c:v>
                </c:pt>
                <c:pt idx="1892">
                  <c:v>227.9812474</c:v>
                </c:pt>
                <c:pt idx="1893">
                  <c:v>231.38138560000002</c:v>
                </c:pt>
                <c:pt idx="1894">
                  <c:v>236.04542570000001</c:v>
                </c:pt>
                <c:pt idx="1895">
                  <c:v>237.91891329999999</c:v>
                </c:pt>
                <c:pt idx="1896">
                  <c:v>237.02715129999999</c:v>
                </c:pt>
                <c:pt idx="1897">
                  <c:v>236.5296117</c:v>
                </c:pt>
                <c:pt idx="1898">
                  <c:v>235.79108210000001</c:v>
                </c:pt>
                <c:pt idx="1899">
                  <c:v>235.0650617</c:v>
                </c:pt>
                <c:pt idx="1900">
                  <c:v>232.45803050000001</c:v>
                </c:pt>
                <c:pt idx="1901">
                  <c:v>230.91249589999998</c:v>
                </c:pt>
                <c:pt idx="1902">
                  <c:v>228.65717719999998</c:v>
                </c:pt>
                <c:pt idx="1903">
                  <c:v>224.72112829999998</c:v>
                </c:pt>
                <c:pt idx="1904">
                  <c:v>222.59718360000002</c:v>
                </c:pt>
                <c:pt idx="1905">
                  <c:v>219.82838539999997</c:v>
                </c:pt>
                <c:pt idx="1906">
                  <c:v>215.59841400000002</c:v>
                </c:pt>
                <c:pt idx="1907">
                  <c:v>211.4872455</c:v>
                </c:pt>
                <c:pt idx="1908">
                  <c:v>209.69512470000001</c:v>
                </c:pt>
                <c:pt idx="1909">
                  <c:v>207.8497677</c:v>
                </c:pt>
                <c:pt idx="1910">
                  <c:v>205.46094790000001</c:v>
                </c:pt>
                <c:pt idx="1911">
                  <c:v>200.716432</c:v>
                </c:pt>
                <c:pt idx="1912">
                  <c:v>206.16170439999999</c:v>
                </c:pt>
                <c:pt idx="1913">
                  <c:v>205.78221619999999</c:v>
                </c:pt>
                <c:pt idx="1914">
                  <c:v>203.6819385</c:v>
                </c:pt>
                <c:pt idx="1915">
                  <c:v>200.90295270000001</c:v>
                </c:pt>
                <c:pt idx="1916">
                  <c:v>204.36145909999999</c:v>
                </c:pt>
                <c:pt idx="1917">
                  <c:v>202.81635009999999</c:v>
                </c:pt>
                <c:pt idx="1918">
                  <c:v>199.8352975</c:v>
                </c:pt>
                <c:pt idx="1919">
                  <c:v>197.8054104</c:v>
                </c:pt>
                <c:pt idx="1920">
                  <c:v>198.31196729999999</c:v>
                </c:pt>
                <c:pt idx="1921">
                  <c:v>194.36360809999999</c:v>
                </c:pt>
                <c:pt idx="1922">
                  <c:v>196.8999882</c:v>
                </c:pt>
                <c:pt idx="1923">
                  <c:v>194.1574933</c:v>
                </c:pt>
                <c:pt idx="1924">
                  <c:v>194.400992</c:v>
                </c:pt>
                <c:pt idx="1925">
                  <c:v>191.87364169999998</c:v>
                </c:pt>
                <c:pt idx="1926">
                  <c:v>192.1699218</c:v>
                </c:pt>
                <c:pt idx="1927">
                  <c:v>188.94395409999998</c:v>
                </c:pt>
                <c:pt idx="1928">
                  <c:v>189.86933629999999</c:v>
                </c:pt>
                <c:pt idx="1929">
                  <c:v>186.42841999999999</c:v>
                </c:pt>
                <c:pt idx="1930">
                  <c:v>184.38186210000001</c:v>
                </c:pt>
                <c:pt idx="1931">
                  <c:v>183.15357090000001</c:v>
                </c:pt>
                <c:pt idx="1932">
                  <c:v>185.25482009999999</c:v>
                </c:pt>
                <c:pt idx="1933">
                  <c:v>182.30022020000001</c:v>
                </c:pt>
                <c:pt idx="1934">
                  <c:v>178.73595419999998</c:v>
                </c:pt>
                <c:pt idx="1935">
                  <c:v>177.42586900000001</c:v>
                </c:pt>
                <c:pt idx="1936">
                  <c:v>177.46863500000001</c:v>
                </c:pt>
                <c:pt idx="1937">
                  <c:v>175.79570330000001</c:v>
                </c:pt>
                <c:pt idx="1938">
                  <c:v>174.38900470000002</c:v>
                </c:pt>
                <c:pt idx="1939">
                  <c:v>172.96040579999999</c:v>
                </c:pt>
                <c:pt idx="1940">
                  <c:v>176.5773585</c:v>
                </c:pt>
                <c:pt idx="1941">
                  <c:v>175.5639716</c:v>
                </c:pt>
                <c:pt idx="1942">
                  <c:v>176.72235460000002</c:v>
                </c:pt>
                <c:pt idx="1943">
                  <c:v>177.29532019999999</c:v>
                </c:pt>
                <c:pt idx="1944">
                  <c:v>175.4937492</c:v>
                </c:pt>
                <c:pt idx="1945">
                  <c:v>176.63096759999999</c:v>
                </c:pt>
                <c:pt idx="1946">
                  <c:v>178.717454</c:v>
                </c:pt>
                <c:pt idx="1947">
                  <c:v>179.14257029999999</c:v>
                </c:pt>
                <c:pt idx="1948">
                  <c:v>177.16754890000001</c:v>
                </c:pt>
                <c:pt idx="1949">
                  <c:v>181.32245169999999</c:v>
                </c:pt>
                <c:pt idx="1950">
                  <c:v>183.65789140000001</c:v>
                </c:pt>
                <c:pt idx="1951">
                  <c:v>187.2134729</c:v>
                </c:pt>
                <c:pt idx="1952">
                  <c:v>189.3635525</c:v>
                </c:pt>
                <c:pt idx="1953">
                  <c:v>190.22371810000001</c:v>
                </c:pt>
                <c:pt idx="1954">
                  <c:v>193.87445209999998</c:v>
                </c:pt>
                <c:pt idx="1955">
                  <c:v>196.60139359999999</c:v>
                </c:pt>
                <c:pt idx="1956">
                  <c:v>200.1391868</c:v>
                </c:pt>
                <c:pt idx="1957">
                  <c:v>201.016863</c:v>
                </c:pt>
                <c:pt idx="1958">
                  <c:v>202.65169739999999</c:v>
                </c:pt>
                <c:pt idx="1959">
                  <c:v>203.47015329999999</c:v>
                </c:pt>
                <c:pt idx="1960">
                  <c:v>204.8660026</c:v>
                </c:pt>
                <c:pt idx="1961">
                  <c:v>205.1067224</c:v>
                </c:pt>
                <c:pt idx="1962">
                  <c:v>203.75358589999999</c:v>
                </c:pt>
                <c:pt idx="1963">
                  <c:v>202.4245449</c:v>
                </c:pt>
                <c:pt idx="1964">
                  <c:v>200.65502560000002</c:v>
                </c:pt>
                <c:pt idx="1965">
                  <c:v>201.04838649999999</c:v>
                </c:pt>
                <c:pt idx="1966">
                  <c:v>202.6656242</c:v>
                </c:pt>
                <c:pt idx="1967">
                  <c:v>201.21523009999999</c:v>
                </c:pt>
                <c:pt idx="1968">
                  <c:v>202.1817992</c:v>
                </c:pt>
                <c:pt idx="1969">
                  <c:v>203.5926255</c:v>
                </c:pt>
                <c:pt idx="1970">
                  <c:v>203.71269660000002</c:v>
                </c:pt>
                <c:pt idx="1971">
                  <c:v>201.51435660000001</c:v>
                </c:pt>
                <c:pt idx="1972">
                  <c:v>203.38586520000001</c:v>
                </c:pt>
                <c:pt idx="1973">
                  <c:v>202.08845549999998</c:v>
                </c:pt>
                <c:pt idx="1974">
                  <c:v>201.9366914</c:v>
                </c:pt>
                <c:pt idx="1975">
                  <c:v>198.4410556</c:v>
                </c:pt>
                <c:pt idx="1976">
                  <c:v>198.093819</c:v>
                </c:pt>
                <c:pt idx="1977">
                  <c:v>196.79969460000001</c:v>
                </c:pt>
                <c:pt idx="1978">
                  <c:v>196.1886585</c:v>
                </c:pt>
                <c:pt idx="1979">
                  <c:v>196.53418870000002</c:v>
                </c:pt>
                <c:pt idx="1980">
                  <c:v>196.22284999999999</c:v>
                </c:pt>
                <c:pt idx="1981">
                  <c:v>195.66946200000001</c:v>
                </c:pt>
                <c:pt idx="1982">
                  <c:v>195.4289828</c:v>
                </c:pt>
                <c:pt idx="1983">
                  <c:v>195.07167390000001</c:v>
                </c:pt>
                <c:pt idx="1984">
                  <c:v>195.52198670000001</c:v>
                </c:pt>
                <c:pt idx="1985">
                  <c:v>195.65130970000001</c:v>
                </c:pt>
                <c:pt idx="1986">
                  <c:v>197.008467</c:v>
                </c:pt>
                <c:pt idx="1987">
                  <c:v>199.14280579999999</c:v>
                </c:pt>
                <c:pt idx="1988">
                  <c:v>201.9089621</c:v>
                </c:pt>
                <c:pt idx="1989">
                  <c:v>206.85248920000001</c:v>
                </c:pt>
                <c:pt idx="1990">
                  <c:v>211.45977799999997</c:v>
                </c:pt>
                <c:pt idx="1991">
                  <c:v>215.1037298</c:v>
                </c:pt>
                <c:pt idx="1992">
                  <c:v>214.835871</c:v>
                </c:pt>
                <c:pt idx="1993">
                  <c:v>216.21652330000001</c:v>
                </c:pt>
                <c:pt idx="1994">
                  <c:v>215.13245169999999</c:v>
                </c:pt>
                <c:pt idx="1995">
                  <c:v>213.72164849999999</c:v>
                </c:pt>
                <c:pt idx="1996">
                  <c:v>210.98049470000001</c:v>
                </c:pt>
                <c:pt idx="1997">
                  <c:v>210.51477570000003</c:v>
                </c:pt>
                <c:pt idx="1998">
                  <c:v>208.21312320000001</c:v>
                </c:pt>
                <c:pt idx="1999">
                  <c:v>204.9985969</c:v>
                </c:pt>
                <c:pt idx="2000">
                  <c:v>203.383747</c:v>
                </c:pt>
                <c:pt idx="2001">
                  <c:v>200.78451419999999</c:v>
                </c:pt>
                <c:pt idx="2002">
                  <c:v>198.17178189999998</c:v>
                </c:pt>
                <c:pt idx="2003">
                  <c:v>192.85925859999998</c:v>
                </c:pt>
                <c:pt idx="2004">
                  <c:v>193.15495670000001</c:v>
                </c:pt>
                <c:pt idx="2005">
                  <c:v>191.66845259999999</c:v>
                </c:pt>
                <c:pt idx="2006">
                  <c:v>189.664275</c:v>
                </c:pt>
                <c:pt idx="2007">
                  <c:v>187.83869989999999</c:v>
                </c:pt>
                <c:pt idx="2008">
                  <c:v>191.53830679999999</c:v>
                </c:pt>
                <c:pt idx="2009">
                  <c:v>191.06873529999999</c:v>
                </c:pt>
                <c:pt idx="2010">
                  <c:v>190.71364599999998</c:v>
                </c:pt>
                <c:pt idx="2011">
                  <c:v>187.73454219999999</c:v>
                </c:pt>
                <c:pt idx="2012">
                  <c:v>190.87577300000001</c:v>
                </c:pt>
                <c:pt idx="2013">
                  <c:v>187.90744650000002</c:v>
                </c:pt>
                <c:pt idx="2014">
                  <c:v>187.91380609999999</c:v>
                </c:pt>
                <c:pt idx="2015">
                  <c:v>185.3640992</c:v>
                </c:pt>
                <c:pt idx="2016">
                  <c:v>185.84731350000001</c:v>
                </c:pt>
                <c:pt idx="2017">
                  <c:v>184.14570049999998</c:v>
                </c:pt>
                <c:pt idx="2018">
                  <c:v>186.73987639999999</c:v>
                </c:pt>
                <c:pt idx="2019">
                  <c:v>182.93660449999999</c:v>
                </c:pt>
                <c:pt idx="2020">
                  <c:v>181.4848763</c:v>
                </c:pt>
                <c:pt idx="2021">
                  <c:v>180.44967130000001</c:v>
                </c:pt>
                <c:pt idx="2022">
                  <c:v>179.49669539999999</c:v>
                </c:pt>
                <c:pt idx="2023">
                  <c:v>176.20356649999999</c:v>
                </c:pt>
                <c:pt idx="2024">
                  <c:v>178.21294069999999</c:v>
                </c:pt>
                <c:pt idx="2025">
                  <c:v>176.6834451</c:v>
                </c:pt>
                <c:pt idx="2026">
                  <c:v>175.22839820000002</c:v>
                </c:pt>
                <c:pt idx="2027">
                  <c:v>174.19502</c:v>
                </c:pt>
                <c:pt idx="2028">
                  <c:v>174.5536592</c:v>
                </c:pt>
                <c:pt idx="2029">
                  <c:v>173.65349509999999</c:v>
                </c:pt>
                <c:pt idx="2030">
                  <c:v>172.33518570000001</c:v>
                </c:pt>
                <c:pt idx="2031">
                  <c:v>169.0776535</c:v>
                </c:pt>
                <c:pt idx="2032">
                  <c:v>168.73911200000001</c:v>
                </c:pt>
                <c:pt idx="2033">
                  <c:v>167.72318580000001</c:v>
                </c:pt>
                <c:pt idx="2034">
                  <c:v>165.53972899999999</c:v>
                </c:pt>
                <c:pt idx="2035">
                  <c:v>165.56051019999998</c:v>
                </c:pt>
                <c:pt idx="2036">
                  <c:v>167.58450490000001</c:v>
                </c:pt>
                <c:pt idx="2037">
                  <c:v>167.77118250000001</c:v>
                </c:pt>
                <c:pt idx="2038">
                  <c:v>168.25616959999999</c:v>
                </c:pt>
                <c:pt idx="2039">
                  <c:v>166.4738682</c:v>
                </c:pt>
                <c:pt idx="2040">
                  <c:v>165.36014129999998</c:v>
                </c:pt>
                <c:pt idx="2041">
                  <c:v>165.5031893</c:v>
                </c:pt>
                <c:pt idx="2042">
                  <c:v>165.4750957</c:v>
                </c:pt>
                <c:pt idx="2043">
                  <c:v>165.5697208</c:v>
                </c:pt>
                <c:pt idx="2044">
                  <c:v>163.49806319999999</c:v>
                </c:pt>
                <c:pt idx="2045">
                  <c:v>164.84874590000001</c:v>
                </c:pt>
                <c:pt idx="2046">
                  <c:v>166.43832139999998</c:v>
                </c:pt>
                <c:pt idx="2047">
                  <c:v>167.92460930000001</c:v>
                </c:pt>
                <c:pt idx="2048">
                  <c:v>168.61712499999999</c:v>
                </c:pt>
                <c:pt idx="2049">
                  <c:v>170.97479899999999</c:v>
                </c:pt>
                <c:pt idx="2050">
                  <c:v>173.715281</c:v>
                </c:pt>
                <c:pt idx="2051">
                  <c:v>176.10360649999998</c:v>
                </c:pt>
                <c:pt idx="2052">
                  <c:v>178.36172329999999</c:v>
                </c:pt>
                <c:pt idx="2053">
                  <c:v>180.25365400000001</c:v>
                </c:pt>
                <c:pt idx="2054">
                  <c:v>182.10974620000002</c:v>
                </c:pt>
                <c:pt idx="2055">
                  <c:v>183.38670770000002</c:v>
                </c:pt>
                <c:pt idx="2056">
                  <c:v>184.07249830000001</c:v>
                </c:pt>
                <c:pt idx="2057">
                  <c:v>185.86355519999998</c:v>
                </c:pt>
                <c:pt idx="2058">
                  <c:v>185.10081110000002</c:v>
                </c:pt>
                <c:pt idx="2059">
                  <c:v>185.9440117</c:v>
                </c:pt>
                <c:pt idx="2060">
                  <c:v>183.6873046</c:v>
                </c:pt>
                <c:pt idx="2061">
                  <c:v>184.85162800000001</c:v>
                </c:pt>
                <c:pt idx="2062">
                  <c:v>186.04274310000002</c:v>
                </c:pt>
                <c:pt idx="2063">
                  <c:v>186.73006559999999</c:v>
                </c:pt>
                <c:pt idx="2064">
                  <c:v>187.78324069999999</c:v>
                </c:pt>
                <c:pt idx="2065">
                  <c:v>189.0714432</c:v>
                </c:pt>
                <c:pt idx="2066">
                  <c:v>188.6980006</c:v>
                </c:pt>
                <c:pt idx="2067">
                  <c:v>186.053943</c:v>
                </c:pt>
                <c:pt idx="2068">
                  <c:v>186.3462408</c:v>
                </c:pt>
                <c:pt idx="2069">
                  <c:v>185.6185231</c:v>
                </c:pt>
                <c:pt idx="2070">
                  <c:v>183.24468729999998</c:v>
                </c:pt>
                <c:pt idx="2071">
                  <c:v>182.2488443</c:v>
                </c:pt>
                <c:pt idx="2072">
                  <c:v>181.69934320000002</c:v>
                </c:pt>
                <c:pt idx="2073">
                  <c:v>180.13311419999999</c:v>
                </c:pt>
                <c:pt idx="2074">
                  <c:v>180.56895040000001</c:v>
                </c:pt>
                <c:pt idx="2075">
                  <c:v>180.57046980000001</c:v>
                </c:pt>
                <c:pt idx="2076">
                  <c:v>179.3230054</c:v>
                </c:pt>
                <c:pt idx="2077">
                  <c:v>179.68875649999998</c:v>
                </c:pt>
                <c:pt idx="2078">
                  <c:v>180.56009119999999</c:v>
                </c:pt>
                <c:pt idx="2079">
                  <c:v>181.33561640000002</c:v>
                </c:pt>
                <c:pt idx="2080">
                  <c:v>181.31452870000001</c:v>
                </c:pt>
                <c:pt idx="2081">
                  <c:v>184.67877190000002</c:v>
                </c:pt>
                <c:pt idx="2082">
                  <c:v>186.8881327</c:v>
                </c:pt>
                <c:pt idx="2083">
                  <c:v>190.60335660000001</c:v>
                </c:pt>
                <c:pt idx="2084">
                  <c:v>191.37504769999998</c:v>
                </c:pt>
                <c:pt idx="2085">
                  <c:v>197.9088309</c:v>
                </c:pt>
                <c:pt idx="2086">
                  <c:v>203.86358200000001</c:v>
                </c:pt>
                <c:pt idx="2087">
                  <c:v>207.98253019999999</c:v>
                </c:pt>
                <c:pt idx="2088">
                  <c:v>207.76673249999999</c:v>
                </c:pt>
                <c:pt idx="2089">
                  <c:v>208.6021806</c:v>
                </c:pt>
                <c:pt idx="2090">
                  <c:v>208.82352169999999</c:v>
                </c:pt>
                <c:pt idx="2091">
                  <c:v>207.4326155</c:v>
                </c:pt>
                <c:pt idx="2092">
                  <c:v>208.17201059999999</c:v>
                </c:pt>
                <c:pt idx="2093">
                  <c:v>206.1430244</c:v>
                </c:pt>
                <c:pt idx="2094">
                  <c:v>204.45193230000001</c:v>
                </c:pt>
                <c:pt idx="2095">
                  <c:v>201.81079169999998</c:v>
                </c:pt>
                <c:pt idx="2096">
                  <c:v>200.49034469999998</c:v>
                </c:pt>
                <c:pt idx="2097">
                  <c:v>198.60412960000002</c:v>
                </c:pt>
                <c:pt idx="2098">
                  <c:v>194.84117069999999</c:v>
                </c:pt>
                <c:pt idx="2099">
                  <c:v>192.4328477</c:v>
                </c:pt>
                <c:pt idx="2100">
                  <c:v>192.2198808</c:v>
                </c:pt>
                <c:pt idx="2101">
                  <c:v>190.01199159999999</c:v>
                </c:pt>
                <c:pt idx="2102">
                  <c:v>188.5200189</c:v>
                </c:pt>
                <c:pt idx="2103">
                  <c:v>185.3290279</c:v>
                </c:pt>
                <c:pt idx="2104">
                  <c:v>189.211229</c:v>
                </c:pt>
                <c:pt idx="2105">
                  <c:v>189.62187639999999</c:v>
                </c:pt>
                <c:pt idx="2106">
                  <c:v>188.15642500000001</c:v>
                </c:pt>
                <c:pt idx="2107">
                  <c:v>184.50567379999998</c:v>
                </c:pt>
                <c:pt idx="2108">
                  <c:v>184.98404120000001</c:v>
                </c:pt>
                <c:pt idx="2109">
                  <c:v>183.9631564</c:v>
                </c:pt>
                <c:pt idx="2110">
                  <c:v>183.6401252</c:v>
                </c:pt>
                <c:pt idx="2111">
                  <c:v>179.97030560000002</c:v>
                </c:pt>
                <c:pt idx="2112">
                  <c:v>180.26640470000001</c:v>
                </c:pt>
                <c:pt idx="2113">
                  <c:v>179.26835940000001</c:v>
                </c:pt>
                <c:pt idx="2114">
                  <c:v>180.25840290000002</c:v>
                </c:pt>
                <c:pt idx="2115">
                  <c:v>177.51636049999999</c:v>
                </c:pt>
                <c:pt idx="2116">
                  <c:v>179.4524466</c:v>
                </c:pt>
                <c:pt idx="2117">
                  <c:v>177.8942199</c:v>
                </c:pt>
                <c:pt idx="2118">
                  <c:v>176.470327</c:v>
                </c:pt>
                <c:pt idx="2119">
                  <c:v>175.61746019999998</c:v>
                </c:pt>
                <c:pt idx="2120">
                  <c:v>177.6399638</c:v>
                </c:pt>
                <c:pt idx="2121">
                  <c:v>175.22218340000001</c:v>
                </c:pt>
                <c:pt idx="2122">
                  <c:v>176.26316629999999</c:v>
                </c:pt>
                <c:pt idx="2123">
                  <c:v>175.18330260000002</c:v>
                </c:pt>
                <c:pt idx="2124">
                  <c:v>176.4941188</c:v>
                </c:pt>
                <c:pt idx="2125">
                  <c:v>174.44158010000001</c:v>
                </c:pt>
                <c:pt idx="2126">
                  <c:v>172.85856100000001</c:v>
                </c:pt>
                <c:pt idx="2127">
                  <c:v>172.75910670000002</c:v>
                </c:pt>
                <c:pt idx="2128">
                  <c:v>173.0626579</c:v>
                </c:pt>
                <c:pt idx="2129">
                  <c:v>171.16657369999999</c:v>
                </c:pt>
                <c:pt idx="2130">
                  <c:v>172.53020560000002</c:v>
                </c:pt>
                <c:pt idx="2131">
                  <c:v>173.3829834</c:v>
                </c:pt>
                <c:pt idx="2132">
                  <c:v>179.89821810000001</c:v>
                </c:pt>
                <c:pt idx="2133">
                  <c:v>184.2750782</c:v>
                </c:pt>
                <c:pt idx="2134">
                  <c:v>187.96622790000001</c:v>
                </c:pt>
                <c:pt idx="2135">
                  <c:v>191.86073619999999</c:v>
                </c:pt>
                <c:pt idx="2136">
                  <c:v>197.19360069999999</c:v>
                </c:pt>
                <c:pt idx="2137">
                  <c:v>203.0010001</c:v>
                </c:pt>
                <c:pt idx="2138">
                  <c:v>209.3670036</c:v>
                </c:pt>
                <c:pt idx="2139">
                  <c:v>216.13061779999998</c:v>
                </c:pt>
                <c:pt idx="2140">
                  <c:v>219.75703350000001</c:v>
                </c:pt>
                <c:pt idx="2141">
                  <c:v>227.38331680000002</c:v>
                </c:pt>
                <c:pt idx="2142">
                  <c:v>233.84429989999998</c:v>
                </c:pt>
                <c:pt idx="2143">
                  <c:v>237.62185630000002</c:v>
                </c:pt>
                <c:pt idx="2144">
                  <c:v>240.12092880000003</c:v>
                </c:pt>
                <c:pt idx="2145">
                  <c:v>241.46327030000003</c:v>
                </c:pt>
                <c:pt idx="2146">
                  <c:v>243.20054559999997</c:v>
                </c:pt>
                <c:pt idx="2147">
                  <c:v>243.47913679999999</c:v>
                </c:pt>
                <c:pt idx="2148">
                  <c:v>242.31600410000001</c:v>
                </c:pt>
                <c:pt idx="2149">
                  <c:v>241.91192390000001</c:v>
                </c:pt>
                <c:pt idx="2150">
                  <c:v>244.7276827</c:v>
                </c:pt>
                <c:pt idx="2151">
                  <c:v>245.09613569999999</c:v>
                </c:pt>
                <c:pt idx="2152">
                  <c:v>245.21286430000001</c:v>
                </c:pt>
                <c:pt idx="2153">
                  <c:v>246.86957289999998</c:v>
                </c:pt>
                <c:pt idx="2154">
                  <c:v>244.09371049999999</c:v>
                </c:pt>
                <c:pt idx="2155">
                  <c:v>245.45569789999999</c:v>
                </c:pt>
                <c:pt idx="2156">
                  <c:v>239.9825069</c:v>
                </c:pt>
                <c:pt idx="2157">
                  <c:v>239.80107540000003</c:v>
                </c:pt>
                <c:pt idx="2158">
                  <c:v>241.87355410000001</c:v>
                </c:pt>
                <c:pt idx="2159">
                  <c:v>242.13212680000001</c:v>
                </c:pt>
                <c:pt idx="2160">
                  <c:v>236.91827080000002</c:v>
                </c:pt>
                <c:pt idx="2161">
                  <c:v>232.981312</c:v>
                </c:pt>
                <c:pt idx="2162">
                  <c:v>232.21663480000004</c:v>
                </c:pt>
                <c:pt idx="2163">
                  <c:v>232.4368829</c:v>
                </c:pt>
                <c:pt idx="2164">
                  <c:v>234.88969419999998</c:v>
                </c:pt>
                <c:pt idx="2165">
                  <c:v>236.28784999999999</c:v>
                </c:pt>
                <c:pt idx="2166">
                  <c:v>237.38843779999999</c:v>
                </c:pt>
                <c:pt idx="2167">
                  <c:v>235.5207145</c:v>
                </c:pt>
                <c:pt idx="2168">
                  <c:v>233.79646959999999</c:v>
                </c:pt>
                <c:pt idx="2169">
                  <c:v>233.67879649999998</c:v>
                </c:pt>
                <c:pt idx="2170">
                  <c:v>231.2515066</c:v>
                </c:pt>
                <c:pt idx="2171">
                  <c:v>230.60958640000001</c:v>
                </c:pt>
                <c:pt idx="2172">
                  <c:v>229.51063360000001</c:v>
                </c:pt>
                <c:pt idx="2173">
                  <c:v>229.22932489999999</c:v>
                </c:pt>
                <c:pt idx="2174">
                  <c:v>228.93103250000001</c:v>
                </c:pt>
                <c:pt idx="2175">
                  <c:v>228.79584819999999</c:v>
                </c:pt>
                <c:pt idx="2176">
                  <c:v>227.99409920000002</c:v>
                </c:pt>
                <c:pt idx="2177">
                  <c:v>228.49022349999998</c:v>
                </c:pt>
                <c:pt idx="2178">
                  <c:v>228.32858629999998</c:v>
                </c:pt>
                <c:pt idx="2179">
                  <c:v>228.30131249999999</c:v>
                </c:pt>
                <c:pt idx="2180">
                  <c:v>229.01874789999999</c:v>
                </c:pt>
                <c:pt idx="2181">
                  <c:v>232.09344519999999</c:v>
                </c:pt>
                <c:pt idx="2182">
                  <c:v>235.2380603</c:v>
                </c:pt>
                <c:pt idx="2183">
                  <c:v>239.2467924</c:v>
                </c:pt>
                <c:pt idx="2184">
                  <c:v>240.6780134</c:v>
                </c:pt>
                <c:pt idx="2185">
                  <c:v>240.18364350000002</c:v>
                </c:pt>
                <c:pt idx="2186">
                  <c:v>237.96548110000003</c:v>
                </c:pt>
                <c:pt idx="2187">
                  <c:v>236.58420469999999</c:v>
                </c:pt>
                <c:pt idx="2188">
                  <c:v>234.79270499999998</c:v>
                </c:pt>
                <c:pt idx="2189">
                  <c:v>231.76227979999999</c:v>
                </c:pt>
                <c:pt idx="2190">
                  <c:v>228.75828330000002</c:v>
                </c:pt>
                <c:pt idx="2191">
                  <c:v>226.26236519999998</c:v>
                </c:pt>
                <c:pt idx="2192">
                  <c:v>223.91459270000001</c:v>
                </c:pt>
                <c:pt idx="2193">
                  <c:v>220.63810910000001</c:v>
                </c:pt>
                <c:pt idx="2194">
                  <c:v>217.75961710000001</c:v>
                </c:pt>
                <c:pt idx="2195">
                  <c:v>213.44892329999999</c:v>
                </c:pt>
                <c:pt idx="2196">
                  <c:v>213.80784649999998</c:v>
                </c:pt>
                <c:pt idx="2197">
                  <c:v>211.57522680000002</c:v>
                </c:pt>
                <c:pt idx="2198">
                  <c:v>206.67110020000001</c:v>
                </c:pt>
                <c:pt idx="2199">
                  <c:v>202.88561250000001</c:v>
                </c:pt>
                <c:pt idx="2200">
                  <c:v>207.84440269999999</c:v>
                </c:pt>
                <c:pt idx="2201">
                  <c:v>205.44486209999999</c:v>
                </c:pt>
                <c:pt idx="2202">
                  <c:v>204.29085449999999</c:v>
                </c:pt>
                <c:pt idx="2203">
                  <c:v>198.70252309999998</c:v>
                </c:pt>
                <c:pt idx="2204">
                  <c:v>201.73249439999998</c:v>
                </c:pt>
                <c:pt idx="2205">
                  <c:v>198.7205117</c:v>
                </c:pt>
                <c:pt idx="2206">
                  <c:v>195.95421669999999</c:v>
                </c:pt>
                <c:pt idx="2207">
                  <c:v>191.73012450000002</c:v>
                </c:pt>
                <c:pt idx="2208">
                  <c:v>195.6085769</c:v>
                </c:pt>
                <c:pt idx="2209">
                  <c:v>193.57100740000001</c:v>
                </c:pt>
                <c:pt idx="2210">
                  <c:v>195.39900449999999</c:v>
                </c:pt>
                <c:pt idx="2211">
                  <c:v>193.27514439999999</c:v>
                </c:pt>
                <c:pt idx="2212">
                  <c:v>193.7055986</c:v>
                </c:pt>
                <c:pt idx="2213">
                  <c:v>190.8300352</c:v>
                </c:pt>
                <c:pt idx="2214">
                  <c:v>191.57956830000001</c:v>
                </c:pt>
                <c:pt idx="2215">
                  <c:v>189.08112790000001</c:v>
                </c:pt>
                <c:pt idx="2216">
                  <c:v>191.89817539999999</c:v>
                </c:pt>
                <c:pt idx="2217">
                  <c:v>189.35104339999998</c:v>
                </c:pt>
                <c:pt idx="2218">
                  <c:v>189.04512990000001</c:v>
                </c:pt>
                <c:pt idx="2219">
                  <c:v>186.65982500000001</c:v>
                </c:pt>
                <c:pt idx="2220">
                  <c:v>188.91056219999999</c:v>
                </c:pt>
                <c:pt idx="2221">
                  <c:v>187.12872479999999</c:v>
                </c:pt>
                <c:pt idx="2222">
                  <c:v>184.9391335</c:v>
                </c:pt>
                <c:pt idx="2223">
                  <c:v>182.26017050000002</c:v>
                </c:pt>
                <c:pt idx="2224">
                  <c:v>181.38216929999999</c:v>
                </c:pt>
                <c:pt idx="2225">
                  <c:v>180.4560358</c:v>
                </c:pt>
                <c:pt idx="2226">
                  <c:v>179.7406574</c:v>
                </c:pt>
                <c:pt idx="2227">
                  <c:v>179.46526370000001</c:v>
                </c:pt>
                <c:pt idx="2228">
                  <c:v>186.80117660000002</c:v>
                </c:pt>
                <c:pt idx="2229">
                  <c:v>188.96543359999998</c:v>
                </c:pt>
                <c:pt idx="2230">
                  <c:v>193.96069879999999</c:v>
                </c:pt>
                <c:pt idx="2231">
                  <c:v>197.67828170000001</c:v>
                </c:pt>
                <c:pt idx="2232">
                  <c:v>202.74384799999999</c:v>
                </c:pt>
                <c:pt idx="2233">
                  <c:v>208.51300600000002</c:v>
                </c:pt>
                <c:pt idx="2234">
                  <c:v>215.1751495</c:v>
                </c:pt>
                <c:pt idx="2235">
                  <c:v>220.41098149999999</c:v>
                </c:pt>
                <c:pt idx="2236">
                  <c:v>223.42785499999999</c:v>
                </c:pt>
                <c:pt idx="2237">
                  <c:v>231.73649049999997</c:v>
                </c:pt>
                <c:pt idx="2238">
                  <c:v>237.39216690000003</c:v>
                </c:pt>
                <c:pt idx="2239">
                  <c:v>240.5386838</c:v>
                </c:pt>
                <c:pt idx="2240">
                  <c:v>243.419106</c:v>
                </c:pt>
                <c:pt idx="2241">
                  <c:v>244.38586889999999</c:v>
                </c:pt>
                <c:pt idx="2242">
                  <c:v>246.14983749999999</c:v>
                </c:pt>
                <c:pt idx="2243">
                  <c:v>247.33446000000001</c:v>
                </c:pt>
                <c:pt idx="2244">
                  <c:v>245.25437620000002</c:v>
                </c:pt>
                <c:pt idx="2245">
                  <c:v>245.67696779999997</c:v>
                </c:pt>
                <c:pt idx="2246">
                  <c:v>248.0076741</c:v>
                </c:pt>
                <c:pt idx="2247">
                  <c:v>248.82649750000002</c:v>
                </c:pt>
                <c:pt idx="2248">
                  <c:v>248.68448590000003</c:v>
                </c:pt>
                <c:pt idx="2249">
                  <c:v>249.32921499999998</c:v>
                </c:pt>
                <c:pt idx="2250">
                  <c:v>248.26175929999999</c:v>
                </c:pt>
                <c:pt idx="2251">
                  <c:v>247.32517329999999</c:v>
                </c:pt>
                <c:pt idx="2252">
                  <c:v>241.96419739999999</c:v>
                </c:pt>
                <c:pt idx="2253">
                  <c:v>242.60136749999998</c:v>
                </c:pt>
                <c:pt idx="2254">
                  <c:v>245.1300943</c:v>
                </c:pt>
                <c:pt idx="2255">
                  <c:v>244.62827999999999</c:v>
                </c:pt>
                <c:pt idx="2256">
                  <c:v>239.99767700000001</c:v>
                </c:pt>
                <c:pt idx="2257">
                  <c:v>237.60668620000001</c:v>
                </c:pt>
                <c:pt idx="2258">
                  <c:v>236.52300690000001</c:v>
                </c:pt>
                <c:pt idx="2259">
                  <c:v>236.68089259999999</c:v>
                </c:pt>
                <c:pt idx="2260">
                  <c:v>239.68187790000002</c:v>
                </c:pt>
                <c:pt idx="2261">
                  <c:v>240.63312629999999</c:v>
                </c:pt>
                <c:pt idx="2262">
                  <c:v>240.54629059999999</c:v>
                </c:pt>
                <c:pt idx="2263">
                  <c:v>239.63552710000002</c:v>
                </c:pt>
                <c:pt idx="2264">
                  <c:v>238.99835950000002</c:v>
                </c:pt>
                <c:pt idx="2265">
                  <c:v>237.8109901</c:v>
                </c:pt>
                <c:pt idx="2266">
                  <c:v>236.3835201</c:v>
                </c:pt>
                <c:pt idx="2267">
                  <c:v>235.6747708</c:v>
                </c:pt>
                <c:pt idx="2268">
                  <c:v>234.90597200000002</c:v>
                </c:pt>
                <c:pt idx="2269">
                  <c:v>234.7313302</c:v>
                </c:pt>
                <c:pt idx="2270">
                  <c:v>234.6065179</c:v>
                </c:pt>
                <c:pt idx="2271">
                  <c:v>235.64681290000001</c:v>
                </c:pt>
                <c:pt idx="2272">
                  <c:v>236.1553452</c:v>
                </c:pt>
                <c:pt idx="2273">
                  <c:v>236.06429589999999</c:v>
                </c:pt>
                <c:pt idx="2274">
                  <c:v>234.976327</c:v>
                </c:pt>
                <c:pt idx="2275">
                  <c:v>235.07524819999998</c:v>
                </c:pt>
                <c:pt idx="2276">
                  <c:v>234.37130540000001</c:v>
                </c:pt>
                <c:pt idx="2277">
                  <c:v>237.36375580000001</c:v>
                </c:pt>
                <c:pt idx="2278">
                  <c:v>239.7255346</c:v>
                </c:pt>
                <c:pt idx="2279">
                  <c:v>242.29126970000002</c:v>
                </c:pt>
                <c:pt idx="2280">
                  <c:v>242.41878890000001</c:v>
                </c:pt>
                <c:pt idx="2281">
                  <c:v>242.96964989999998</c:v>
                </c:pt>
                <c:pt idx="2282">
                  <c:v>241.36790490000001</c:v>
                </c:pt>
                <c:pt idx="2283">
                  <c:v>238.8217406</c:v>
                </c:pt>
                <c:pt idx="2284">
                  <c:v>236.80402659999999</c:v>
                </c:pt>
                <c:pt idx="2285">
                  <c:v>234.51658990000001</c:v>
                </c:pt>
                <c:pt idx="2286">
                  <c:v>230.91837219999999</c:v>
                </c:pt>
                <c:pt idx="2287">
                  <c:v>228.15903360000001</c:v>
                </c:pt>
                <c:pt idx="2288">
                  <c:v>225.35083930000002</c:v>
                </c:pt>
                <c:pt idx="2289">
                  <c:v>221.81003920000001</c:v>
                </c:pt>
                <c:pt idx="2290">
                  <c:v>218.4311869</c:v>
                </c:pt>
                <c:pt idx="2291">
                  <c:v>215.90395369999999</c:v>
                </c:pt>
                <c:pt idx="2292">
                  <c:v>214.20985440000001</c:v>
                </c:pt>
                <c:pt idx="2293">
                  <c:v>212.29984619999999</c:v>
                </c:pt>
                <c:pt idx="2294">
                  <c:v>208.776724</c:v>
                </c:pt>
                <c:pt idx="2295">
                  <c:v>205.30708959999998</c:v>
                </c:pt>
                <c:pt idx="2296">
                  <c:v>209.49726510000002</c:v>
                </c:pt>
                <c:pt idx="2297">
                  <c:v>207.91486810000001</c:v>
                </c:pt>
                <c:pt idx="2298">
                  <c:v>207.01757749999999</c:v>
                </c:pt>
                <c:pt idx="2299">
                  <c:v>203.38858070000001</c:v>
                </c:pt>
                <c:pt idx="2300">
                  <c:v>206.06765300000001</c:v>
                </c:pt>
                <c:pt idx="2301">
                  <c:v>202.33458230000002</c:v>
                </c:pt>
                <c:pt idx="2302">
                  <c:v>199.4987907</c:v>
                </c:pt>
                <c:pt idx="2303">
                  <c:v>196.82574769999999</c:v>
                </c:pt>
                <c:pt idx="2304">
                  <c:v>198.18990700000001</c:v>
                </c:pt>
                <c:pt idx="2305">
                  <c:v>194.44806550000001</c:v>
                </c:pt>
                <c:pt idx="2306">
                  <c:v>196.95973079999999</c:v>
                </c:pt>
                <c:pt idx="2307">
                  <c:v>195.0260285</c:v>
                </c:pt>
                <c:pt idx="2308">
                  <c:v>196.8866046</c:v>
                </c:pt>
                <c:pt idx="2309">
                  <c:v>194.28662690000002</c:v>
                </c:pt>
                <c:pt idx="2310">
                  <c:v>193.9021922</c:v>
                </c:pt>
                <c:pt idx="2311">
                  <c:v>191.44387879999999</c:v>
                </c:pt>
                <c:pt idx="2312">
                  <c:v>193.8520943</c:v>
                </c:pt>
                <c:pt idx="2313">
                  <c:v>192.00862239999998</c:v>
                </c:pt>
                <c:pt idx="2314">
                  <c:v>191.67888389999999</c:v>
                </c:pt>
                <c:pt idx="2315">
                  <c:v>187.6065988</c:v>
                </c:pt>
                <c:pt idx="2316">
                  <c:v>190.9361514</c:v>
                </c:pt>
                <c:pt idx="2317">
                  <c:v>189.64346939999999</c:v>
                </c:pt>
                <c:pt idx="2318">
                  <c:v>186.2349968</c:v>
                </c:pt>
                <c:pt idx="2319">
                  <c:v>182.92573240000002</c:v>
                </c:pt>
                <c:pt idx="2320">
                  <c:v>183.5842997</c:v>
                </c:pt>
                <c:pt idx="2321">
                  <c:v>182.09623239999999</c:v>
                </c:pt>
                <c:pt idx="2322">
                  <c:v>180.5015472</c:v>
                </c:pt>
                <c:pt idx="2323">
                  <c:v>181.72413940000001</c:v>
                </c:pt>
                <c:pt idx="2324">
                  <c:v>188.13653790000001</c:v>
                </c:pt>
                <c:pt idx="2325">
                  <c:v>190.888103</c:v>
                </c:pt>
                <c:pt idx="2326">
                  <c:v>193.32310000000001</c:v>
                </c:pt>
                <c:pt idx="2327">
                  <c:v>199.07830989999999</c:v>
                </c:pt>
                <c:pt idx="2328">
                  <c:v>202.4393929</c:v>
                </c:pt>
                <c:pt idx="2329">
                  <c:v>208.37021619999999</c:v>
                </c:pt>
                <c:pt idx="2330">
                  <c:v>214.21712439999999</c:v>
                </c:pt>
                <c:pt idx="2331">
                  <c:v>221.29129520000001</c:v>
                </c:pt>
                <c:pt idx="2332">
                  <c:v>223.95690639999998</c:v>
                </c:pt>
                <c:pt idx="2333">
                  <c:v>232.01659109999997</c:v>
                </c:pt>
                <c:pt idx="2334">
                  <c:v>236.95837749999998</c:v>
                </c:pt>
                <c:pt idx="2335">
                  <c:v>242.1819179</c:v>
                </c:pt>
                <c:pt idx="2336">
                  <c:v>244.11603599999998</c:v>
                </c:pt>
                <c:pt idx="2337">
                  <c:v>244.8034145</c:v>
                </c:pt>
                <c:pt idx="2338">
                  <c:v>246.40146800000002</c:v>
                </c:pt>
                <c:pt idx="2339">
                  <c:v>247.72509429999999</c:v>
                </c:pt>
                <c:pt idx="2340">
                  <c:v>246.98294619999999</c:v>
                </c:pt>
                <c:pt idx="2341">
                  <c:v>246.88598489999998</c:v>
                </c:pt>
                <c:pt idx="2342">
                  <c:v>249.33973139999998</c:v>
                </c:pt>
                <c:pt idx="2343">
                  <c:v>248.56698549999999</c:v>
                </c:pt>
                <c:pt idx="2344">
                  <c:v>249.11159640000002</c:v>
                </c:pt>
                <c:pt idx="2345">
                  <c:v>250.17109470000003</c:v>
                </c:pt>
                <c:pt idx="2346">
                  <c:v>248.14753949999999</c:v>
                </c:pt>
                <c:pt idx="2347">
                  <c:v>249.08193070000002</c:v>
                </c:pt>
                <c:pt idx="2348">
                  <c:v>243.932829</c:v>
                </c:pt>
                <c:pt idx="2349">
                  <c:v>244.7049944</c:v>
                </c:pt>
                <c:pt idx="2350">
                  <c:v>246.20538440000001</c:v>
                </c:pt>
                <c:pt idx="2351">
                  <c:v>246.75288500000002</c:v>
                </c:pt>
                <c:pt idx="2352">
                  <c:v>243.52454739999999</c:v>
                </c:pt>
                <c:pt idx="2353">
                  <c:v>241.4267667</c:v>
                </c:pt>
                <c:pt idx="2354">
                  <c:v>240.21418980000001</c:v>
                </c:pt>
                <c:pt idx="2355">
                  <c:v>240.29431749999998</c:v>
                </c:pt>
                <c:pt idx="2356">
                  <c:v>241.63041000000001</c:v>
                </c:pt>
                <c:pt idx="2357">
                  <c:v>242.8199597</c:v>
                </c:pt>
                <c:pt idx="2358">
                  <c:v>243.6958376</c:v>
                </c:pt>
                <c:pt idx="2359">
                  <c:v>241.52848620000003</c:v>
                </c:pt>
                <c:pt idx="2360">
                  <c:v>241.33780419999999</c:v>
                </c:pt>
                <c:pt idx="2361">
                  <c:v>240.62331499999999</c:v>
                </c:pt>
                <c:pt idx="2362">
                  <c:v>239.20947820000001</c:v>
                </c:pt>
                <c:pt idx="2363">
                  <c:v>237.12418080000003</c:v>
                </c:pt>
                <c:pt idx="2364">
                  <c:v>236.62760800000001</c:v>
                </c:pt>
                <c:pt idx="2365">
                  <c:v>236.59756150000001</c:v>
                </c:pt>
                <c:pt idx="2366">
                  <c:v>236.2230807</c:v>
                </c:pt>
                <c:pt idx="2367">
                  <c:v>234.86224870000001</c:v>
                </c:pt>
                <c:pt idx="2368">
                  <c:v>236.1444927</c:v>
                </c:pt>
                <c:pt idx="2369">
                  <c:v>235.80021590000001</c:v>
                </c:pt>
                <c:pt idx="2370">
                  <c:v>234.56784150000001</c:v>
                </c:pt>
                <c:pt idx="2371">
                  <c:v>235.90715059999999</c:v>
                </c:pt>
                <c:pt idx="2372">
                  <c:v>233.98171919999999</c:v>
                </c:pt>
                <c:pt idx="2373">
                  <c:v>237.3658829</c:v>
                </c:pt>
                <c:pt idx="2374">
                  <c:v>240.05928209999999</c:v>
                </c:pt>
                <c:pt idx="2375">
                  <c:v>244.38853139999998</c:v>
                </c:pt>
                <c:pt idx="2376">
                  <c:v>244.19894629999999</c:v>
                </c:pt>
                <c:pt idx="2377">
                  <c:v>243.98517650000002</c:v>
                </c:pt>
                <c:pt idx="2378">
                  <c:v>242.25125269999998</c:v>
                </c:pt>
                <c:pt idx="2379">
                  <c:v>241.20692540000002</c:v>
                </c:pt>
                <c:pt idx="2380">
                  <c:v>239.1374826</c:v>
                </c:pt>
                <c:pt idx="2381">
                  <c:v>235.69541370000002</c:v>
                </c:pt>
                <c:pt idx="2382">
                  <c:v>234.1198244</c:v>
                </c:pt>
                <c:pt idx="2383">
                  <c:v>230.58013539999999</c:v>
                </c:pt>
                <c:pt idx="2384">
                  <c:v>227.12803059999999</c:v>
                </c:pt>
                <c:pt idx="2385">
                  <c:v>224.32694700000002</c:v>
                </c:pt>
                <c:pt idx="2386">
                  <c:v>222.7328321</c:v>
                </c:pt>
                <c:pt idx="2387">
                  <c:v>219.64765839999998</c:v>
                </c:pt>
                <c:pt idx="2388">
                  <c:v>217.6382126</c:v>
                </c:pt>
                <c:pt idx="2389">
                  <c:v>213.73066579999997</c:v>
                </c:pt>
                <c:pt idx="2390">
                  <c:v>211.29676420000001</c:v>
                </c:pt>
                <c:pt idx="2391">
                  <c:v>207.4096145</c:v>
                </c:pt>
                <c:pt idx="2392">
                  <c:v>210.1102137</c:v>
                </c:pt>
                <c:pt idx="2393">
                  <c:v>209.73123429999998</c:v>
                </c:pt>
                <c:pt idx="2394">
                  <c:v>208.38114289999999</c:v>
                </c:pt>
                <c:pt idx="2395">
                  <c:v>205.56223679999999</c:v>
                </c:pt>
                <c:pt idx="2396">
                  <c:v>207.01735689999998</c:v>
                </c:pt>
                <c:pt idx="2397">
                  <c:v>204.0512502</c:v>
                </c:pt>
                <c:pt idx="2398">
                  <c:v>201.6281438</c:v>
                </c:pt>
                <c:pt idx="2399">
                  <c:v>197.68835300000001</c:v>
                </c:pt>
                <c:pt idx="2400">
                  <c:v>197.31629559999999</c:v>
                </c:pt>
                <c:pt idx="2401">
                  <c:v>195.73526710000002</c:v>
                </c:pt>
                <c:pt idx="2402">
                  <c:v>198.16142779999998</c:v>
                </c:pt>
                <c:pt idx="2403">
                  <c:v>194.61533009999999</c:v>
                </c:pt>
                <c:pt idx="2404">
                  <c:v>196.58563659999999</c:v>
                </c:pt>
                <c:pt idx="2405">
                  <c:v>194.4117421</c:v>
                </c:pt>
                <c:pt idx="2406">
                  <c:v>195.37602819999998</c:v>
                </c:pt>
                <c:pt idx="2407">
                  <c:v>191.4266677</c:v>
                </c:pt>
                <c:pt idx="2408">
                  <c:v>194.2069635</c:v>
                </c:pt>
                <c:pt idx="2409">
                  <c:v>190.92402229999999</c:v>
                </c:pt>
                <c:pt idx="2410">
                  <c:v>189.21970229999999</c:v>
                </c:pt>
                <c:pt idx="2411">
                  <c:v>186.361312</c:v>
                </c:pt>
                <c:pt idx="2412">
                  <c:v>188.65294690000002</c:v>
                </c:pt>
                <c:pt idx="2413">
                  <c:v>187.07896249999999</c:v>
                </c:pt>
                <c:pt idx="2414">
                  <c:v>185.12716449999999</c:v>
                </c:pt>
                <c:pt idx="2415">
                  <c:v>182.75105980000001</c:v>
                </c:pt>
                <c:pt idx="2416">
                  <c:v>182.61782350000001</c:v>
                </c:pt>
                <c:pt idx="2417">
                  <c:v>181.73144160000001</c:v>
                </c:pt>
                <c:pt idx="2418">
                  <c:v>181.4169138</c:v>
                </c:pt>
                <c:pt idx="2419">
                  <c:v>180.77871759999999</c:v>
                </c:pt>
                <c:pt idx="2420">
                  <c:v>187.92520959999999</c:v>
                </c:pt>
                <c:pt idx="2421">
                  <c:v>190.48087900000002</c:v>
                </c:pt>
                <c:pt idx="2422">
                  <c:v>193.43202150000002</c:v>
                </c:pt>
                <c:pt idx="2423">
                  <c:v>197.79113600000002</c:v>
                </c:pt>
                <c:pt idx="2424">
                  <c:v>203.70000899999999</c:v>
                </c:pt>
                <c:pt idx="2425">
                  <c:v>209.9334107</c:v>
                </c:pt>
                <c:pt idx="2426">
                  <c:v>217.04428399999998</c:v>
                </c:pt>
                <c:pt idx="2427">
                  <c:v>223.17951049999999</c:v>
                </c:pt>
                <c:pt idx="2428">
                  <c:v>226.6181914</c:v>
                </c:pt>
                <c:pt idx="2429">
                  <c:v>233.322588</c:v>
                </c:pt>
                <c:pt idx="2430">
                  <c:v>238.1165341</c:v>
                </c:pt>
                <c:pt idx="2431">
                  <c:v>243.00657829999997</c:v>
                </c:pt>
                <c:pt idx="2432">
                  <c:v>244.94999160000003</c:v>
                </c:pt>
                <c:pt idx="2433">
                  <c:v>245.84688739999999</c:v>
                </c:pt>
                <c:pt idx="2434">
                  <c:v>247.24296809999998</c:v>
                </c:pt>
                <c:pt idx="2435">
                  <c:v>248.89506589999999</c:v>
                </c:pt>
                <c:pt idx="2436">
                  <c:v>247.09098429999997</c:v>
                </c:pt>
                <c:pt idx="2437">
                  <c:v>246.98076609999998</c:v>
                </c:pt>
                <c:pt idx="2438">
                  <c:v>249.70078319999999</c:v>
                </c:pt>
                <c:pt idx="2439">
                  <c:v>249.54960490000002</c:v>
                </c:pt>
                <c:pt idx="2440">
                  <c:v>249.27891209999999</c:v>
                </c:pt>
                <c:pt idx="2441">
                  <c:v>249.5834011</c:v>
                </c:pt>
                <c:pt idx="2442">
                  <c:v>248.8863935</c:v>
                </c:pt>
                <c:pt idx="2443">
                  <c:v>248.63633110000004</c:v>
                </c:pt>
                <c:pt idx="2444">
                  <c:v>242.55537719999998</c:v>
                </c:pt>
                <c:pt idx="2445">
                  <c:v>243.77000720000001</c:v>
                </c:pt>
                <c:pt idx="2446">
                  <c:v>245.99440770000001</c:v>
                </c:pt>
                <c:pt idx="2447">
                  <c:v>245.64410639999997</c:v>
                </c:pt>
                <c:pt idx="2448">
                  <c:v>241.15392689999999</c:v>
                </c:pt>
                <c:pt idx="2449">
                  <c:v>238.37863829999998</c:v>
                </c:pt>
                <c:pt idx="2450">
                  <c:v>236.90955</c:v>
                </c:pt>
                <c:pt idx="2451">
                  <c:v>235.4820938</c:v>
                </c:pt>
                <c:pt idx="2452">
                  <c:v>238.2031614</c:v>
                </c:pt>
                <c:pt idx="2453">
                  <c:v>239.90410589999999</c:v>
                </c:pt>
                <c:pt idx="2454">
                  <c:v>239.55209840000001</c:v>
                </c:pt>
                <c:pt idx="2455">
                  <c:v>236.95982239999998</c:v>
                </c:pt>
                <c:pt idx="2456">
                  <c:v>237.06412280000001</c:v>
                </c:pt>
                <c:pt idx="2457">
                  <c:v>235.45082020000001</c:v>
                </c:pt>
                <c:pt idx="2458">
                  <c:v>233.12482910000003</c:v>
                </c:pt>
                <c:pt idx="2459">
                  <c:v>232.53067999999999</c:v>
                </c:pt>
                <c:pt idx="2460">
                  <c:v>233.03821090000002</c:v>
                </c:pt>
                <c:pt idx="2461">
                  <c:v>231.2865486</c:v>
                </c:pt>
                <c:pt idx="2462">
                  <c:v>230.92991099999998</c:v>
                </c:pt>
                <c:pt idx="2463">
                  <c:v>230.40000030000002</c:v>
                </c:pt>
                <c:pt idx="2464">
                  <c:v>231.62294309999999</c:v>
                </c:pt>
                <c:pt idx="2465">
                  <c:v>231.05289130000003</c:v>
                </c:pt>
                <c:pt idx="2466">
                  <c:v>232.5685656</c:v>
                </c:pt>
                <c:pt idx="2467">
                  <c:v>233.59587889999997</c:v>
                </c:pt>
                <c:pt idx="2468">
                  <c:v>231.66979509999999</c:v>
                </c:pt>
                <c:pt idx="2469">
                  <c:v>234.72050249999998</c:v>
                </c:pt>
                <c:pt idx="2470">
                  <c:v>238.55585729999999</c:v>
                </c:pt>
                <c:pt idx="2471">
                  <c:v>242.33931690000003</c:v>
                </c:pt>
                <c:pt idx="2472">
                  <c:v>243.50495550000002</c:v>
                </c:pt>
                <c:pt idx="2473">
                  <c:v>242.84737510000002</c:v>
                </c:pt>
                <c:pt idx="2474">
                  <c:v>240.63445729999998</c:v>
                </c:pt>
                <c:pt idx="2475">
                  <c:v>240.8708872</c:v>
                </c:pt>
                <c:pt idx="2476">
                  <c:v>237.93417829999999</c:v>
                </c:pt>
                <c:pt idx="2477">
                  <c:v>234.65554419999998</c:v>
                </c:pt>
                <c:pt idx="2478">
                  <c:v>232.36386239999999</c:v>
                </c:pt>
                <c:pt idx="2479">
                  <c:v>230.78962459999997</c:v>
                </c:pt>
                <c:pt idx="2480">
                  <c:v>225.91456650000001</c:v>
                </c:pt>
                <c:pt idx="2481">
                  <c:v>224.78085279999999</c:v>
                </c:pt>
                <c:pt idx="2482">
                  <c:v>220.00447680000002</c:v>
                </c:pt>
                <c:pt idx="2483">
                  <c:v>215.79763059999999</c:v>
                </c:pt>
                <c:pt idx="2484">
                  <c:v>214.76315469999997</c:v>
                </c:pt>
                <c:pt idx="2485">
                  <c:v>212.7203355</c:v>
                </c:pt>
                <c:pt idx="2486">
                  <c:v>208.35366959999999</c:v>
                </c:pt>
                <c:pt idx="2487">
                  <c:v>205.60362090000001</c:v>
                </c:pt>
                <c:pt idx="2488">
                  <c:v>209.0939032</c:v>
                </c:pt>
                <c:pt idx="2489">
                  <c:v>208.441013</c:v>
                </c:pt>
                <c:pt idx="2490">
                  <c:v>206.78643629999999</c:v>
                </c:pt>
                <c:pt idx="2491">
                  <c:v>201.348446</c:v>
                </c:pt>
                <c:pt idx="2492">
                  <c:v>204.9497671</c:v>
                </c:pt>
                <c:pt idx="2493">
                  <c:v>202.40050730000002</c:v>
                </c:pt>
                <c:pt idx="2494">
                  <c:v>199.07490340000001</c:v>
                </c:pt>
                <c:pt idx="2495">
                  <c:v>195.06389769999998</c:v>
                </c:pt>
                <c:pt idx="2496">
                  <c:v>196.6972777</c:v>
                </c:pt>
                <c:pt idx="2497">
                  <c:v>194.0014166</c:v>
                </c:pt>
                <c:pt idx="2498">
                  <c:v>194.53556319999998</c:v>
                </c:pt>
                <c:pt idx="2499">
                  <c:v>193.1977488</c:v>
                </c:pt>
                <c:pt idx="2500">
                  <c:v>193.84080020000002</c:v>
                </c:pt>
                <c:pt idx="2501">
                  <c:v>191.18753519999999</c:v>
                </c:pt>
                <c:pt idx="2502">
                  <c:v>191.54950260000001</c:v>
                </c:pt>
                <c:pt idx="2503">
                  <c:v>190.10347760000002</c:v>
                </c:pt>
                <c:pt idx="2504">
                  <c:v>190.71380500000001</c:v>
                </c:pt>
                <c:pt idx="2505">
                  <c:v>187.74801149999999</c:v>
                </c:pt>
                <c:pt idx="2506">
                  <c:v>187.2631619</c:v>
                </c:pt>
                <c:pt idx="2507">
                  <c:v>184.6766666</c:v>
                </c:pt>
                <c:pt idx="2508">
                  <c:v>187.1797818</c:v>
                </c:pt>
                <c:pt idx="2509">
                  <c:v>186.23794509999999</c:v>
                </c:pt>
                <c:pt idx="2510">
                  <c:v>183.5662155</c:v>
                </c:pt>
                <c:pt idx="2511">
                  <c:v>181.30747339999999</c:v>
                </c:pt>
                <c:pt idx="2512">
                  <c:v>182.17628589999998</c:v>
                </c:pt>
                <c:pt idx="2513">
                  <c:v>181.51245600000001</c:v>
                </c:pt>
                <c:pt idx="2514">
                  <c:v>181.90661019999999</c:v>
                </c:pt>
                <c:pt idx="2515">
                  <c:v>182.12353060000001</c:v>
                </c:pt>
                <c:pt idx="2516">
                  <c:v>186.20340139999999</c:v>
                </c:pt>
                <c:pt idx="2517">
                  <c:v>188.92668510000001</c:v>
                </c:pt>
                <c:pt idx="2518">
                  <c:v>191.8840697</c:v>
                </c:pt>
                <c:pt idx="2519">
                  <c:v>195.987829</c:v>
                </c:pt>
                <c:pt idx="2520">
                  <c:v>199.60794419999999</c:v>
                </c:pt>
                <c:pt idx="2521">
                  <c:v>206.22325069999999</c:v>
                </c:pt>
                <c:pt idx="2522">
                  <c:v>211.45672099999999</c:v>
                </c:pt>
                <c:pt idx="2523">
                  <c:v>219.21826340000001</c:v>
                </c:pt>
                <c:pt idx="2524">
                  <c:v>221.3852626</c:v>
                </c:pt>
                <c:pt idx="2525">
                  <c:v>228.43288080000002</c:v>
                </c:pt>
                <c:pt idx="2526">
                  <c:v>234.406204</c:v>
                </c:pt>
                <c:pt idx="2527">
                  <c:v>236.08284780000002</c:v>
                </c:pt>
                <c:pt idx="2528">
                  <c:v>239.22127859999998</c:v>
                </c:pt>
                <c:pt idx="2529">
                  <c:v>240.38934780000002</c:v>
                </c:pt>
                <c:pt idx="2530">
                  <c:v>240.8247858</c:v>
                </c:pt>
                <c:pt idx="2531">
                  <c:v>240.37350580000003</c:v>
                </c:pt>
                <c:pt idx="2532">
                  <c:v>240.1089642</c:v>
                </c:pt>
                <c:pt idx="2533">
                  <c:v>238.81351000000001</c:v>
                </c:pt>
                <c:pt idx="2534">
                  <c:v>241.80162250000001</c:v>
                </c:pt>
                <c:pt idx="2535">
                  <c:v>240.96334589999998</c:v>
                </c:pt>
                <c:pt idx="2536">
                  <c:v>241.42533069999999</c:v>
                </c:pt>
                <c:pt idx="2537">
                  <c:v>241.98204419999999</c:v>
                </c:pt>
                <c:pt idx="2538">
                  <c:v>239.19854980000002</c:v>
                </c:pt>
                <c:pt idx="2539">
                  <c:v>239.27550129999997</c:v>
                </c:pt>
                <c:pt idx="2540">
                  <c:v>234.30445950000001</c:v>
                </c:pt>
                <c:pt idx="2541">
                  <c:v>234.13896249999999</c:v>
                </c:pt>
                <c:pt idx="2542">
                  <c:v>235.91575</c:v>
                </c:pt>
                <c:pt idx="2543">
                  <c:v>235.18362719999999</c:v>
                </c:pt>
                <c:pt idx="2544">
                  <c:v>230.79265340000001</c:v>
                </c:pt>
                <c:pt idx="2545">
                  <c:v>228.76204750000002</c:v>
                </c:pt>
                <c:pt idx="2546">
                  <c:v>225.501825</c:v>
                </c:pt>
                <c:pt idx="2547">
                  <c:v>225.04843550000001</c:v>
                </c:pt>
                <c:pt idx="2548">
                  <c:v>226.01459160000002</c:v>
                </c:pt>
                <c:pt idx="2549">
                  <c:v>226.52072440000001</c:v>
                </c:pt>
                <c:pt idx="2550">
                  <c:v>224.54957809999999</c:v>
                </c:pt>
                <c:pt idx="2551">
                  <c:v>224.09227480000001</c:v>
                </c:pt>
                <c:pt idx="2552">
                  <c:v>222.71263599999997</c:v>
                </c:pt>
                <c:pt idx="2553">
                  <c:v>221.25615329999999</c:v>
                </c:pt>
                <c:pt idx="2554">
                  <c:v>218.83204980000002</c:v>
                </c:pt>
                <c:pt idx="2555">
                  <c:v>217.93183769999999</c:v>
                </c:pt>
                <c:pt idx="2556">
                  <c:v>217.41805950000003</c:v>
                </c:pt>
                <c:pt idx="2557">
                  <c:v>215.9730639</c:v>
                </c:pt>
                <c:pt idx="2558">
                  <c:v>213.86006940000001</c:v>
                </c:pt>
                <c:pt idx="2559">
                  <c:v>214.81954270000003</c:v>
                </c:pt>
                <c:pt idx="2560">
                  <c:v>215.51855950000001</c:v>
                </c:pt>
                <c:pt idx="2561">
                  <c:v>214.35968160000002</c:v>
                </c:pt>
                <c:pt idx="2562">
                  <c:v>213.77814939999999</c:v>
                </c:pt>
                <c:pt idx="2563">
                  <c:v>215.97169019999998</c:v>
                </c:pt>
                <c:pt idx="2564">
                  <c:v>217.53279569999998</c:v>
                </c:pt>
                <c:pt idx="2565">
                  <c:v>220.2345847</c:v>
                </c:pt>
                <c:pt idx="2566">
                  <c:v>225.01484690000001</c:v>
                </c:pt>
                <c:pt idx="2567">
                  <c:v>229.95944599999999</c:v>
                </c:pt>
                <c:pt idx="2568">
                  <c:v>230.04564190000002</c:v>
                </c:pt>
                <c:pt idx="2569">
                  <c:v>229.81695929999998</c:v>
                </c:pt>
                <c:pt idx="2570">
                  <c:v>228.70383560000002</c:v>
                </c:pt>
                <c:pt idx="2571">
                  <c:v>227.44174219999996</c:v>
                </c:pt>
                <c:pt idx="2572">
                  <c:v>224.46254610000003</c:v>
                </c:pt>
                <c:pt idx="2573">
                  <c:v>222.58182650000001</c:v>
                </c:pt>
                <c:pt idx="2574">
                  <c:v>220.26466860000002</c:v>
                </c:pt>
                <c:pt idx="2575">
                  <c:v>217.2477241</c:v>
                </c:pt>
                <c:pt idx="2576">
                  <c:v>213.92213459999999</c:v>
                </c:pt>
                <c:pt idx="2577">
                  <c:v>210.58582730000001</c:v>
                </c:pt>
                <c:pt idx="2578">
                  <c:v>208.02415930000001</c:v>
                </c:pt>
                <c:pt idx="2579">
                  <c:v>203.93173780000001</c:v>
                </c:pt>
                <c:pt idx="2580">
                  <c:v>204.14414720000002</c:v>
                </c:pt>
                <c:pt idx="2581">
                  <c:v>200.58362299999999</c:v>
                </c:pt>
                <c:pt idx="2582">
                  <c:v>198.43659839999998</c:v>
                </c:pt>
                <c:pt idx="2583">
                  <c:v>195.56090030000001</c:v>
                </c:pt>
                <c:pt idx="2584">
                  <c:v>199.01682220000001</c:v>
                </c:pt>
                <c:pt idx="2585">
                  <c:v>197.04438529999999</c:v>
                </c:pt>
                <c:pt idx="2586">
                  <c:v>197.16926899999999</c:v>
                </c:pt>
                <c:pt idx="2587">
                  <c:v>193.30229450000002</c:v>
                </c:pt>
                <c:pt idx="2588">
                  <c:v>195.44917080000002</c:v>
                </c:pt>
                <c:pt idx="2589">
                  <c:v>193.77143089999998</c:v>
                </c:pt>
                <c:pt idx="2590">
                  <c:v>193.1091342</c:v>
                </c:pt>
                <c:pt idx="2591">
                  <c:v>189.31588629999999</c:v>
                </c:pt>
                <c:pt idx="2592">
                  <c:v>191.6926449</c:v>
                </c:pt>
                <c:pt idx="2593">
                  <c:v>189.99622250000002</c:v>
                </c:pt>
                <c:pt idx="2594">
                  <c:v>191.64610970000001</c:v>
                </c:pt>
                <c:pt idx="2595">
                  <c:v>187.8130563</c:v>
                </c:pt>
                <c:pt idx="2596">
                  <c:v>188.9382162</c:v>
                </c:pt>
                <c:pt idx="2597">
                  <c:v>186.10091699999998</c:v>
                </c:pt>
                <c:pt idx="2598">
                  <c:v>184.99938999999998</c:v>
                </c:pt>
                <c:pt idx="2599">
                  <c:v>182.41190889999999</c:v>
                </c:pt>
                <c:pt idx="2600">
                  <c:v>183.69735030000001</c:v>
                </c:pt>
                <c:pt idx="2601">
                  <c:v>181.28651299999999</c:v>
                </c:pt>
                <c:pt idx="2602">
                  <c:v>179.57409269999999</c:v>
                </c:pt>
                <c:pt idx="2603">
                  <c:v>177.071527</c:v>
                </c:pt>
                <c:pt idx="2604">
                  <c:v>179.15089979999999</c:v>
                </c:pt>
                <c:pt idx="2605">
                  <c:v>176.46821359999998</c:v>
                </c:pt>
                <c:pt idx="2606">
                  <c:v>175.16577009999997</c:v>
                </c:pt>
                <c:pt idx="2607">
                  <c:v>172.35901749999999</c:v>
                </c:pt>
                <c:pt idx="2608">
                  <c:v>171.53474310000001</c:v>
                </c:pt>
                <c:pt idx="2609">
                  <c:v>169.04992239999999</c:v>
                </c:pt>
                <c:pt idx="2610">
                  <c:v>168.09715539999999</c:v>
                </c:pt>
                <c:pt idx="2611">
                  <c:v>167.12456779999999</c:v>
                </c:pt>
                <c:pt idx="2612">
                  <c:v>169.6078052</c:v>
                </c:pt>
                <c:pt idx="2613">
                  <c:v>168.7491392</c:v>
                </c:pt>
                <c:pt idx="2614">
                  <c:v>169.04830319999999</c:v>
                </c:pt>
                <c:pt idx="2615">
                  <c:v>169.64258700000002</c:v>
                </c:pt>
                <c:pt idx="2616">
                  <c:v>168.4764108</c:v>
                </c:pt>
                <c:pt idx="2617">
                  <c:v>171.38678949999999</c:v>
                </c:pt>
                <c:pt idx="2618">
                  <c:v>171.779021</c:v>
                </c:pt>
                <c:pt idx="2619">
                  <c:v>172.32440490000002</c:v>
                </c:pt>
                <c:pt idx="2620">
                  <c:v>170.87247009999999</c:v>
                </c:pt>
                <c:pt idx="2621">
                  <c:v>173.11853550000001</c:v>
                </c:pt>
                <c:pt idx="2622">
                  <c:v>178.24232330000001</c:v>
                </c:pt>
                <c:pt idx="2623">
                  <c:v>179.90252269999999</c:v>
                </c:pt>
                <c:pt idx="2624">
                  <c:v>181.06769180000001</c:v>
                </c:pt>
                <c:pt idx="2625">
                  <c:v>184.58218310000001</c:v>
                </c:pt>
                <c:pt idx="2626">
                  <c:v>187.1567517</c:v>
                </c:pt>
                <c:pt idx="2627">
                  <c:v>188.72311910000002</c:v>
                </c:pt>
                <c:pt idx="2628">
                  <c:v>190.04096759999999</c:v>
                </c:pt>
                <c:pt idx="2629">
                  <c:v>192.62216669999998</c:v>
                </c:pt>
                <c:pt idx="2630">
                  <c:v>192.6707878</c:v>
                </c:pt>
                <c:pt idx="2631">
                  <c:v>194.2557343</c:v>
                </c:pt>
                <c:pt idx="2632">
                  <c:v>193.11865879999999</c:v>
                </c:pt>
                <c:pt idx="2633">
                  <c:v>194.08308</c:v>
                </c:pt>
                <c:pt idx="2634">
                  <c:v>193.18348600000002</c:v>
                </c:pt>
                <c:pt idx="2635">
                  <c:v>191.5758654</c:v>
                </c:pt>
                <c:pt idx="2636">
                  <c:v>189.78754750000002</c:v>
                </c:pt>
                <c:pt idx="2637">
                  <c:v>189.75305349999999</c:v>
                </c:pt>
                <c:pt idx="2638">
                  <c:v>190.56355880000001</c:v>
                </c:pt>
                <c:pt idx="2639">
                  <c:v>189.91834890000001</c:v>
                </c:pt>
                <c:pt idx="2640">
                  <c:v>189.72417160000001</c:v>
                </c:pt>
                <c:pt idx="2641">
                  <c:v>188.83434130000001</c:v>
                </c:pt>
                <c:pt idx="2642">
                  <c:v>188.83862769999999</c:v>
                </c:pt>
                <c:pt idx="2643">
                  <c:v>186.29657979999999</c:v>
                </c:pt>
                <c:pt idx="2644">
                  <c:v>188.48682909999999</c:v>
                </c:pt>
                <c:pt idx="2645">
                  <c:v>185.474683</c:v>
                </c:pt>
                <c:pt idx="2646">
                  <c:v>185.47483650000001</c:v>
                </c:pt>
                <c:pt idx="2647">
                  <c:v>183.71875989999998</c:v>
                </c:pt>
                <c:pt idx="2648">
                  <c:v>183.52150159999999</c:v>
                </c:pt>
                <c:pt idx="2649">
                  <c:v>181.4094034</c:v>
                </c:pt>
                <c:pt idx="2650">
                  <c:v>181.2880988</c:v>
                </c:pt>
                <c:pt idx="2651">
                  <c:v>180.6946313</c:v>
                </c:pt>
                <c:pt idx="2652">
                  <c:v>179.74679029999999</c:v>
                </c:pt>
                <c:pt idx="2653">
                  <c:v>179.08621719999999</c:v>
                </c:pt>
                <c:pt idx="2654">
                  <c:v>179.11936729999999</c:v>
                </c:pt>
                <c:pt idx="2655">
                  <c:v>179.2737271</c:v>
                </c:pt>
                <c:pt idx="2656">
                  <c:v>180.82901459999999</c:v>
                </c:pt>
                <c:pt idx="2657">
                  <c:v>183.33759180000001</c:v>
                </c:pt>
                <c:pt idx="2658">
                  <c:v>183.9680534</c:v>
                </c:pt>
                <c:pt idx="2659">
                  <c:v>186.70475379999999</c:v>
                </c:pt>
                <c:pt idx="2660">
                  <c:v>188.14575770000002</c:v>
                </c:pt>
                <c:pt idx="2661">
                  <c:v>192.52068080000001</c:v>
                </c:pt>
                <c:pt idx="2662">
                  <c:v>198.90672460000002</c:v>
                </c:pt>
                <c:pt idx="2663">
                  <c:v>203.25280079999999</c:v>
                </c:pt>
                <c:pt idx="2664">
                  <c:v>204.7902459</c:v>
                </c:pt>
                <c:pt idx="2665">
                  <c:v>204.92026529999998</c:v>
                </c:pt>
                <c:pt idx="2666">
                  <c:v>203.81282819999998</c:v>
                </c:pt>
                <c:pt idx="2667">
                  <c:v>202.17781780000001</c:v>
                </c:pt>
                <c:pt idx="2668">
                  <c:v>202.69903200000002</c:v>
                </c:pt>
                <c:pt idx="2669">
                  <c:v>200.26790980000001</c:v>
                </c:pt>
                <c:pt idx="2670">
                  <c:v>196.86149790000002</c:v>
                </c:pt>
                <c:pt idx="2671">
                  <c:v>195.0182183</c:v>
                </c:pt>
                <c:pt idx="2672">
                  <c:v>194.71200909999999</c:v>
                </c:pt>
                <c:pt idx="2673">
                  <c:v>192.55982609999998</c:v>
                </c:pt>
                <c:pt idx="2674">
                  <c:v>187.59223980000002</c:v>
                </c:pt>
                <c:pt idx="2675">
                  <c:v>186.13147990000002</c:v>
                </c:pt>
                <c:pt idx="2676">
                  <c:v>185.8127054</c:v>
                </c:pt>
                <c:pt idx="2677">
                  <c:v>184.81904280000001</c:v>
                </c:pt>
                <c:pt idx="2678">
                  <c:v>180.76730509999999</c:v>
                </c:pt>
                <c:pt idx="2679">
                  <c:v>179.86223430000001</c:v>
                </c:pt>
                <c:pt idx="2680">
                  <c:v>183.77587890000001</c:v>
                </c:pt>
                <c:pt idx="2681">
                  <c:v>182.6718535</c:v>
                </c:pt>
                <c:pt idx="2682">
                  <c:v>181.98248040000001</c:v>
                </c:pt>
                <c:pt idx="2683">
                  <c:v>178.65651699999998</c:v>
                </c:pt>
                <c:pt idx="2684">
                  <c:v>181.6995244</c:v>
                </c:pt>
                <c:pt idx="2685">
                  <c:v>178.85400490000001</c:v>
                </c:pt>
                <c:pt idx="2686">
                  <c:v>177.90286449999999</c:v>
                </c:pt>
                <c:pt idx="2687">
                  <c:v>175.3659518</c:v>
                </c:pt>
                <c:pt idx="2688">
                  <c:v>176.28096629999999</c:v>
                </c:pt>
                <c:pt idx="2689">
                  <c:v>173.3348168</c:v>
                </c:pt>
                <c:pt idx="2690">
                  <c:v>177.08615220000002</c:v>
                </c:pt>
                <c:pt idx="2691">
                  <c:v>173.4332947</c:v>
                </c:pt>
                <c:pt idx="2692">
                  <c:v>173.34404080000002</c:v>
                </c:pt>
                <c:pt idx="2693">
                  <c:v>169.58118959999999</c:v>
                </c:pt>
                <c:pt idx="2694">
                  <c:v>169.74345410000001</c:v>
                </c:pt>
                <c:pt idx="2695">
                  <c:v>168.05400889999999</c:v>
                </c:pt>
                <c:pt idx="2696">
                  <c:v>168.73462570000001</c:v>
                </c:pt>
                <c:pt idx="2697">
                  <c:v>167.15227379999999</c:v>
                </c:pt>
                <c:pt idx="2698">
                  <c:v>167.51330129999999</c:v>
                </c:pt>
                <c:pt idx="2699">
                  <c:v>165.2518206</c:v>
                </c:pt>
                <c:pt idx="2700">
                  <c:v>165.4290082</c:v>
                </c:pt>
                <c:pt idx="2701">
                  <c:v>164.72241890000001</c:v>
                </c:pt>
                <c:pt idx="2702">
                  <c:v>163.20743580000001</c:v>
                </c:pt>
                <c:pt idx="2703">
                  <c:v>160.97746329999998</c:v>
                </c:pt>
                <c:pt idx="2704">
                  <c:v>161.04031420000001</c:v>
                </c:pt>
                <c:pt idx="2705">
                  <c:v>160.25534150000001</c:v>
                </c:pt>
                <c:pt idx="2706">
                  <c:v>158.61162990000003</c:v>
                </c:pt>
                <c:pt idx="2707">
                  <c:v>157.1372514</c:v>
                </c:pt>
                <c:pt idx="2708">
                  <c:v>160.36532120000001</c:v>
                </c:pt>
                <c:pt idx="2709">
                  <c:v>159.97147219999999</c:v>
                </c:pt>
                <c:pt idx="2710">
                  <c:v>158.7402864</c:v>
                </c:pt>
                <c:pt idx="2711">
                  <c:v>159.363595</c:v>
                </c:pt>
                <c:pt idx="2712">
                  <c:v>156.4942839</c:v>
                </c:pt>
                <c:pt idx="2713">
                  <c:v>156.39091529999999</c:v>
                </c:pt>
                <c:pt idx="2714">
                  <c:v>155.25606729999998</c:v>
                </c:pt>
                <c:pt idx="2715">
                  <c:v>156.2661286</c:v>
                </c:pt>
                <c:pt idx="2716">
                  <c:v>153.030877</c:v>
                </c:pt>
                <c:pt idx="2717">
                  <c:v>155.68482990000001</c:v>
                </c:pt>
                <c:pt idx="2718">
                  <c:v>156.75208359999999</c:v>
                </c:pt>
                <c:pt idx="2719">
                  <c:v>158.38819290000001</c:v>
                </c:pt>
                <c:pt idx="2720">
                  <c:v>161.01426329999998</c:v>
                </c:pt>
                <c:pt idx="2721">
                  <c:v>161.82401440000001</c:v>
                </c:pt>
                <c:pt idx="2722">
                  <c:v>163.06673319999999</c:v>
                </c:pt>
                <c:pt idx="2723">
                  <c:v>166.8703538</c:v>
                </c:pt>
                <c:pt idx="2724">
                  <c:v>168.9206303</c:v>
                </c:pt>
                <c:pt idx="2725">
                  <c:v>170.4256039</c:v>
                </c:pt>
                <c:pt idx="2726">
                  <c:v>171.6506459</c:v>
                </c:pt>
                <c:pt idx="2727">
                  <c:v>173.22677830000001</c:v>
                </c:pt>
                <c:pt idx="2728">
                  <c:v>172.73184850000001</c:v>
                </c:pt>
                <c:pt idx="2729">
                  <c:v>172.5395977</c:v>
                </c:pt>
                <c:pt idx="2730">
                  <c:v>173.02387870000001</c:v>
                </c:pt>
                <c:pt idx="2731">
                  <c:v>171.46718670000001</c:v>
                </c:pt>
                <c:pt idx="2732">
                  <c:v>170.86155410000001</c:v>
                </c:pt>
                <c:pt idx="2733">
                  <c:v>170.06092139999998</c:v>
                </c:pt>
                <c:pt idx="2734">
                  <c:v>170.0323458</c:v>
                </c:pt>
                <c:pt idx="2735">
                  <c:v>171.10602350000002</c:v>
                </c:pt>
                <c:pt idx="2736">
                  <c:v>171.86979529999999</c:v>
                </c:pt>
                <c:pt idx="2737">
                  <c:v>172.4195982</c:v>
                </c:pt>
                <c:pt idx="2738">
                  <c:v>170.19620409999999</c:v>
                </c:pt>
                <c:pt idx="2739">
                  <c:v>168.59760020000002</c:v>
                </c:pt>
                <c:pt idx="2740">
                  <c:v>166.89325109999999</c:v>
                </c:pt>
                <c:pt idx="2741">
                  <c:v>163.46402700000002</c:v>
                </c:pt>
                <c:pt idx="2742">
                  <c:v>162.0969772</c:v>
                </c:pt>
                <c:pt idx="2743">
                  <c:v>160.19336939999999</c:v>
                </c:pt>
                <c:pt idx="2744">
                  <c:v>161.18138910000002</c:v>
                </c:pt>
                <c:pt idx="2745">
                  <c:v>159.53869739999999</c:v>
                </c:pt>
                <c:pt idx="2746">
                  <c:v>158.3196585</c:v>
                </c:pt>
                <c:pt idx="2747">
                  <c:v>156.75104859999999</c:v>
                </c:pt>
                <c:pt idx="2748">
                  <c:v>157.08310639999999</c:v>
                </c:pt>
                <c:pt idx="2749">
                  <c:v>157.06380569999999</c:v>
                </c:pt>
                <c:pt idx="2750">
                  <c:v>157.00251219999998</c:v>
                </c:pt>
                <c:pt idx="2751">
                  <c:v>158.99643079999998</c:v>
                </c:pt>
                <c:pt idx="2752">
                  <c:v>159.81179129999998</c:v>
                </c:pt>
                <c:pt idx="2753">
                  <c:v>162.83769839999999</c:v>
                </c:pt>
                <c:pt idx="2754">
                  <c:v>164.28521229999998</c:v>
                </c:pt>
                <c:pt idx="2755">
                  <c:v>168.42424310000001</c:v>
                </c:pt>
                <c:pt idx="2756">
                  <c:v>172.8331153</c:v>
                </c:pt>
                <c:pt idx="2757">
                  <c:v>177.87797180000001</c:v>
                </c:pt>
                <c:pt idx="2758">
                  <c:v>183.89423619999999</c:v>
                </c:pt>
                <c:pt idx="2759">
                  <c:v>192.45034609999999</c:v>
                </c:pt>
                <c:pt idx="2760">
                  <c:v>193.65791999999999</c:v>
                </c:pt>
                <c:pt idx="2761">
                  <c:v>195.07585040000001</c:v>
                </c:pt>
                <c:pt idx="2762">
                  <c:v>194.85544010000001</c:v>
                </c:pt>
                <c:pt idx="2763">
                  <c:v>194.4864982</c:v>
                </c:pt>
                <c:pt idx="2764">
                  <c:v>194.34464410000001</c:v>
                </c:pt>
                <c:pt idx="2765">
                  <c:v>193.56298089999999</c:v>
                </c:pt>
                <c:pt idx="2766">
                  <c:v>190.96221249999999</c:v>
                </c:pt>
                <c:pt idx="2767">
                  <c:v>188.91038119999999</c:v>
                </c:pt>
                <c:pt idx="2768">
                  <c:v>188.35608770000002</c:v>
                </c:pt>
                <c:pt idx="2769">
                  <c:v>187.8830711</c:v>
                </c:pt>
                <c:pt idx="2770">
                  <c:v>183.71652450000002</c:v>
                </c:pt>
                <c:pt idx="2771">
                  <c:v>181.91978520000001</c:v>
                </c:pt>
                <c:pt idx="2772">
                  <c:v>181.45470779999999</c:v>
                </c:pt>
                <c:pt idx="2773">
                  <c:v>179.83702479999999</c:v>
                </c:pt>
                <c:pt idx="2774">
                  <c:v>178.35199969999999</c:v>
                </c:pt>
                <c:pt idx="2775">
                  <c:v>175.71361899999999</c:v>
                </c:pt>
                <c:pt idx="2776">
                  <c:v>178.2939049</c:v>
                </c:pt>
                <c:pt idx="2777">
                  <c:v>178.77181780000001</c:v>
                </c:pt>
                <c:pt idx="2778">
                  <c:v>176.9379759</c:v>
                </c:pt>
                <c:pt idx="2779">
                  <c:v>172.23276129999999</c:v>
                </c:pt>
                <c:pt idx="2780">
                  <c:v>174.25293289999999</c:v>
                </c:pt>
                <c:pt idx="2781">
                  <c:v>172.58050930000002</c:v>
                </c:pt>
                <c:pt idx="2782">
                  <c:v>171.16410049999999</c:v>
                </c:pt>
                <c:pt idx="2783">
                  <c:v>168.5665477</c:v>
                </c:pt>
                <c:pt idx="2784">
                  <c:v>166.7626286</c:v>
                </c:pt>
                <c:pt idx="2785">
                  <c:v>166.01999069999999</c:v>
                </c:pt>
                <c:pt idx="2786">
                  <c:v>168.67636279999999</c:v>
                </c:pt>
                <c:pt idx="2787">
                  <c:v>165.22620519999998</c:v>
                </c:pt>
                <c:pt idx="2788">
                  <c:v>167.5899996</c:v>
                </c:pt>
                <c:pt idx="2789">
                  <c:v>165.35809369999998</c:v>
                </c:pt>
                <c:pt idx="2790">
                  <c:v>164.80540669999999</c:v>
                </c:pt>
                <c:pt idx="2791">
                  <c:v>163.0560758</c:v>
                </c:pt>
                <c:pt idx="2792">
                  <c:v>165.15324889999999</c:v>
                </c:pt>
                <c:pt idx="2793">
                  <c:v>163.39568060000002</c:v>
                </c:pt>
                <c:pt idx="2794">
                  <c:v>163.70669459999999</c:v>
                </c:pt>
                <c:pt idx="2795">
                  <c:v>163.9592303</c:v>
                </c:pt>
                <c:pt idx="2796">
                  <c:v>164.72787840000001</c:v>
                </c:pt>
                <c:pt idx="2797">
                  <c:v>163.0505229</c:v>
                </c:pt>
                <c:pt idx="2798">
                  <c:v>162.49751559999999</c:v>
                </c:pt>
                <c:pt idx="2799">
                  <c:v>160.77151740000002</c:v>
                </c:pt>
                <c:pt idx="2800">
                  <c:v>161.84351669999998</c:v>
                </c:pt>
                <c:pt idx="2801">
                  <c:v>161.88695859999999</c:v>
                </c:pt>
                <c:pt idx="2802">
                  <c:v>161.5169137</c:v>
                </c:pt>
                <c:pt idx="2803">
                  <c:v>162.8149239</c:v>
                </c:pt>
                <c:pt idx="2804">
                  <c:v>170.16296980000001</c:v>
                </c:pt>
                <c:pt idx="2805">
                  <c:v>173.2064542</c:v>
                </c:pt>
                <c:pt idx="2806">
                  <c:v>177.00925240000001</c:v>
                </c:pt>
                <c:pt idx="2807">
                  <c:v>180.09494229999999</c:v>
                </c:pt>
                <c:pt idx="2808">
                  <c:v>185.7798554</c:v>
                </c:pt>
                <c:pt idx="2809">
                  <c:v>191.69625060000001</c:v>
                </c:pt>
                <c:pt idx="2810">
                  <c:v>197.46362250000001</c:v>
                </c:pt>
                <c:pt idx="2811">
                  <c:v>203.7523736</c:v>
                </c:pt>
                <c:pt idx="2812">
                  <c:v>208.1493261</c:v>
                </c:pt>
                <c:pt idx="2813">
                  <c:v>214.06982310000001</c:v>
                </c:pt>
                <c:pt idx="2814">
                  <c:v>220.79846060000003</c:v>
                </c:pt>
                <c:pt idx="2815">
                  <c:v>224.6832162</c:v>
                </c:pt>
                <c:pt idx="2816">
                  <c:v>227.19184389999998</c:v>
                </c:pt>
                <c:pt idx="2817">
                  <c:v>228.4152278</c:v>
                </c:pt>
                <c:pt idx="2818">
                  <c:v>228.62337799999997</c:v>
                </c:pt>
                <c:pt idx="2819">
                  <c:v>229.4567801</c:v>
                </c:pt>
                <c:pt idx="2820">
                  <c:v>227.85057200000003</c:v>
                </c:pt>
                <c:pt idx="2821">
                  <c:v>228.07731150000004</c:v>
                </c:pt>
                <c:pt idx="2822">
                  <c:v>228.62588390000002</c:v>
                </c:pt>
                <c:pt idx="2823">
                  <c:v>228.97939690000001</c:v>
                </c:pt>
                <c:pt idx="2824">
                  <c:v>229.4008772</c:v>
                </c:pt>
                <c:pt idx="2825">
                  <c:v>230.02214049999998</c:v>
                </c:pt>
                <c:pt idx="2826">
                  <c:v>229.38330019999998</c:v>
                </c:pt>
                <c:pt idx="2827">
                  <c:v>229.96830189999997</c:v>
                </c:pt>
                <c:pt idx="2828">
                  <c:v>226.56697940000004</c:v>
                </c:pt>
                <c:pt idx="2829">
                  <c:v>227.31493560000001</c:v>
                </c:pt>
                <c:pt idx="2830">
                  <c:v>230.9752173</c:v>
                </c:pt>
                <c:pt idx="2831">
                  <c:v>230.8839346</c:v>
                </c:pt>
                <c:pt idx="2832">
                  <c:v>226.42245469999997</c:v>
                </c:pt>
                <c:pt idx="2833">
                  <c:v>222.51567599999998</c:v>
                </c:pt>
                <c:pt idx="2834">
                  <c:v>220.11519180000002</c:v>
                </c:pt>
                <c:pt idx="2835">
                  <c:v>220.1606682</c:v>
                </c:pt>
                <c:pt idx="2836">
                  <c:v>222.25911570000002</c:v>
                </c:pt>
                <c:pt idx="2837">
                  <c:v>224.72106690000001</c:v>
                </c:pt>
                <c:pt idx="2838">
                  <c:v>224.48106749999999</c:v>
                </c:pt>
                <c:pt idx="2839">
                  <c:v>223.41791740000002</c:v>
                </c:pt>
                <c:pt idx="2840">
                  <c:v>222.9075832</c:v>
                </c:pt>
                <c:pt idx="2841">
                  <c:v>222.05646110000001</c:v>
                </c:pt>
                <c:pt idx="2842">
                  <c:v>221.6719411</c:v>
                </c:pt>
                <c:pt idx="2843">
                  <c:v>221.12184160000001</c:v>
                </c:pt>
                <c:pt idx="2844">
                  <c:v>221.6244485</c:v>
                </c:pt>
                <c:pt idx="2845">
                  <c:v>220.25304259999999</c:v>
                </c:pt>
                <c:pt idx="2846">
                  <c:v>219.88742429999999</c:v>
                </c:pt>
                <c:pt idx="2847">
                  <c:v>219.53898150000001</c:v>
                </c:pt>
                <c:pt idx="2848">
                  <c:v>221.65143220000002</c:v>
                </c:pt>
                <c:pt idx="2849">
                  <c:v>221.7110548</c:v>
                </c:pt>
                <c:pt idx="2850">
                  <c:v>220.69309190000001</c:v>
                </c:pt>
                <c:pt idx="2851">
                  <c:v>220.07220290000001</c:v>
                </c:pt>
                <c:pt idx="2852">
                  <c:v>220.52487590000001</c:v>
                </c:pt>
                <c:pt idx="2853">
                  <c:v>222.06576600000002</c:v>
                </c:pt>
                <c:pt idx="2854">
                  <c:v>224.68266019999999</c:v>
                </c:pt>
                <c:pt idx="2855">
                  <c:v>227.9068843</c:v>
                </c:pt>
                <c:pt idx="2856">
                  <c:v>228.08236450000001</c:v>
                </c:pt>
                <c:pt idx="2857">
                  <c:v>227.4735258</c:v>
                </c:pt>
                <c:pt idx="2858">
                  <c:v>225.33277100000001</c:v>
                </c:pt>
                <c:pt idx="2859">
                  <c:v>222.85254610000001</c:v>
                </c:pt>
                <c:pt idx="2860">
                  <c:v>221.37307390000001</c:v>
                </c:pt>
                <c:pt idx="2861">
                  <c:v>217.59845150000001</c:v>
                </c:pt>
                <c:pt idx="2862">
                  <c:v>215.34528620000003</c:v>
                </c:pt>
                <c:pt idx="2863">
                  <c:v>210.1235054</c:v>
                </c:pt>
                <c:pt idx="2864">
                  <c:v>207.64681189999999</c:v>
                </c:pt>
                <c:pt idx="2865">
                  <c:v>205.2452567</c:v>
                </c:pt>
                <c:pt idx="2866">
                  <c:v>201.3594626</c:v>
                </c:pt>
                <c:pt idx="2867">
                  <c:v>197.23187369999999</c:v>
                </c:pt>
                <c:pt idx="2868">
                  <c:v>197.92460209999999</c:v>
                </c:pt>
                <c:pt idx="2869">
                  <c:v>194.66678400000001</c:v>
                </c:pt>
                <c:pt idx="2870">
                  <c:v>190.8502967</c:v>
                </c:pt>
                <c:pt idx="2871">
                  <c:v>186.6697709</c:v>
                </c:pt>
                <c:pt idx="2872">
                  <c:v>190.39181389999999</c:v>
                </c:pt>
                <c:pt idx="2873">
                  <c:v>189.17526359999999</c:v>
                </c:pt>
                <c:pt idx="2874">
                  <c:v>185.51072830000001</c:v>
                </c:pt>
                <c:pt idx="2875">
                  <c:v>181.72632520000002</c:v>
                </c:pt>
                <c:pt idx="2876">
                  <c:v>182.96910560000001</c:v>
                </c:pt>
                <c:pt idx="2877">
                  <c:v>178.26388459999998</c:v>
                </c:pt>
                <c:pt idx="2878">
                  <c:v>175.58210840000001</c:v>
                </c:pt>
                <c:pt idx="2879">
                  <c:v>171.81338239999999</c:v>
                </c:pt>
                <c:pt idx="2880">
                  <c:v>172.54474920000001</c:v>
                </c:pt>
                <c:pt idx="2881">
                  <c:v>168.5654485</c:v>
                </c:pt>
                <c:pt idx="2882">
                  <c:v>172.1971623</c:v>
                </c:pt>
                <c:pt idx="2883">
                  <c:v>168.78259220000001</c:v>
                </c:pt>
                <c:pt idx="2884">
                  <c:v>168.4698928</c:v>
                </c:pt>
                <c:pt idx="2885">
                  <c:v>167.2449834</c:v>
                </c:pt>
                <c:pt idx="2886">
                  <c:v>167.58818670000002</c:v>
                </c:pt>
                <c:pt idx="2887">
                  <c:v>164.36519190000001</c:v>
                </c:pt>
                <c:pt idx="2888">
                  <c:v>166.89360379999999</c:v>
                </c:pt>
                <c:pt idx="2889">
                  <c:v>164.68135330000001</c:v>
                </c:pt>
                <c:pt idx="2890">
                  <c:v>163.95532120000001</c:v>
                </c:pt>
                <c:pt idx="2891">
                  <c:v>161.25981669999999</c:v>
                </c:pt>
                <c:pt idx="2892">
                  <c:v>166.01180540000001</c:v>
                </c:pt>
                <c:pt idx="2893">
                  <c:v>163.77312409999999</c:v>
                </c:pt>
                <c:pt idx="2894">
                  <c:v>161.89808500000001</c:v>
                </c:pt>
                <c:pt idx="2895">
                  <c:v>159.21034779999999</c:v>
                </c:pt>
                <c:pt idx="2896">
                  <c:v>160.32115009999998</c:v>
                </c:pt>
                <c:pt idx="2897">
                  <c:v>160.32066040000001</c:v>
                </c:pt>
                <c:pt idx="2898">
                  <c:v>159.00037180000001</c:v>
                </c:pt>
                <c:pt idx="2899">
                  <c:v>159.7196883</c:v>
                </c:pt>
                <c:pt idx="2900">
                  <c:v>168.12544410000001</c:v>
                </c:pt>
                <c:pt idx="2901">
                  <c:v>169.8246657</c:v>
                </c:pt>
                <c:pt idx="2902">
                  <c:v>173.0482466</c:v>
                </c:pt>
                <c:pt idx="2903">
                  <c:v>177.71059450000001</c:v>
                </c:pt>
                <c:pt idx="2904">
                  <c:v>182.3130625</c:v>
                </c:pt>
                <c:pt idx="2905">
                  <c:v>188.7622058</c:v>
                </c:pt>
                <c:pt idx="2906">
                  <c:v>194.6585561</c:v>
                </c:pt>
                <c:pt idx="2907">
                  <c:v>200.81837190000002</c:v>
                </c:pt>
                <c:pt idx="2908">
                  <c:v>205.45985880000001</c:v>
                </c:pt>
                <c:pt idx="2909">
                  <c:v>212.23791080000001</c:v>
                </c:pt>
                <c:pt idx="2910">
                  <c:v>215.57057349999999</c:v>
                </c:pt>
                <c:pt idx="2911">
                  <c:v>219.75239619999999</c:v>
                </c:pt>
                <c:pt idx="2912">
                  <c:v>222.443208</c:v>
                </c:pt>
                <c:pt idx="2913">
                  <c:v>221.98651480000001</c:v>
                </c:pt>
                <c:pt idx="2914">
                  <c:v>225.14486819999999</c:v>
                </c:pt>
                <c:pt idx="2915">
                  <c:v>225.54244690000002</c:v>
                </c:pt>
                <c:pt idx="2916">
                  <c:v>222.0221962</c:v>
                </c:pt>
                <c:pt idx="2917">
                  <c:v>223.91724120000001</c:v>
                </c:pt>
                <c:pt idx="2918">
                  <c:v>224.51615049999998</c:v>
                </c:pt>
                <c:pt idx="2919">
                  <c:v>226.48794799999999</c:v>
                </c:pt>
                <c:pt idx="2920">
                  <c:v>226.49091439999998</c:v>
                </c:pt>
                <c:pt idx="2921">
                  <c:v>227.6483159</c:v>
                </c:pt>
                <c:pt idx="2922">
                  <c:v>228.35926260000002</c:v>
                </c:pt>
                <c:pt idx="2923">
                  <c:v>228.11036049999998</c:v>
                </c:pt>
                <c:pt idx="2924">
                  <c:v>225.76473440000001</c:v>
                </c:pt>
                <c:pt idx="2925">
                  <c:v>227.60932590000002</c:v>
                </c:pt>
                <c:pt idx="2926">
                  <c:v>230.86947370000001</c:v>
                </c:pt>
                <c:pt idx="2927">
                  <c:v>229.71747370000003</c:v>
                </c:pt>
                <c:pt idx="2928">
                  <c:v>225.22130570000002</c:v>
                </c:pt>
                <c:pt idx="2929">
                  <c:v>220.74773859999999</c:v>
                </c:pt>
                <c:pt idx="2930">
                  <c:v>217.75317459999999</c:v>
                </c:pt>
                <c:pt idx="2931">
                  <c:v>218.02177599999999</c:v>
                </c:pt>
                <c:pt idx="2932">
                  <c:v>221.18842200000003</c:v>
                </c:pt>
                <c:pt idx="2933">
                  <c:v>222.15125040000001</c:v>
                </c:pt>
                <c:pt idx="2934">
                  <c:v>221.78887069999999</c:v>
                </c:pt>
                <c:pt idx="2935">
                  <c:v>221.53614559999997</c:v>
                </c:pt>
                <c:pt idx="2936">
                  <c:v>221.57955049999998</c:v>
                </c:pt>
                <c:pt idx="2937">
                  <c:v>219.21419309999999</c:v>
                </c:pt>
                <c:pt idx="2938">
                  <c:v>218.62819219999997</c:v>
                </c:pt>
                <c:pt idx="2939">
                  <c:v>217.90995839999999</c:v>
                </c:pt>
                <c:pt idx="2940">
                  <c:v>217.81133799999998</c:v>
                </c:pt>
                <c:pt idx="2941">
                  <c:v>216.71585669999999</c:v>
                </c:pt>
                <c:pt idx="2942">
                  <c:v>217.13658939999999</c:v>
                </c:pt>
                <c:pt idx="2943">
                  <c:v>216.70829029999999</c:v>
                </c:pt>
                <c:pt idx="2944">
                  <c:v>217.25283990000003</c:v>
                </c:pt>
                <c:pt idx="2945">
                  <c:v>217.4713505</c:v>
                </c:pt>
                <c:pt idx="2946">
                  <c:v>217.00226830000003</c:v>
                </c:pt>
                <c:pt idx="2947">
                  <c:v>218.24196929999999</c:v>
                </c:pt>
                <c:pt idx="2948">
                  <c:v>216.31545600000001</c:v>
                </c:pt>
                <c:pt idx="2949">
                  <c:v>217.96268620000001</c:v>
                </c:pt>
                <c:pt idx="2950">
                  <c:v>219.75660520000002</c:v>
                </c:pt>
                <c:pt idx="2951">
                  <c:v>222.46179320000002</c:v>
                </c:pt>
                <c:pt idx="2952">
                  <c:v>222.9805293</c:v>
                </c:pt>
                <c:pt idx="2953">
                  <c:v>222.61001619999999</c:v>
                </c:pt>
                <c:pt idx="2954">
                  <c:v>220.1281458</c:v>
                </c:pt>
                <c:pt idx="2955">
                  <c:v>218.94237059999998</c:v>
                </c:pt>
                <c:pt idx="2956">
                  <c:v>215.17903480000001</c:v>
                </c:pt>
                <c:pt idx="2957">
                  <c:v>213.29792629999997</c:v>
                </c:pt>
                <c:pt idx="2958">
                  <c:v>208.61444450000002</c:v>
                </c:pt>
                <c:pt idx="2959">
                  <c:v>205.45569169999999</c:v>
                </c:pt>
                <c:pt idx="2960">
                  <c:v>203.4731443</c:v>
                </c:pt>
                <c:pt idx="2961">
                  <c:v>199.20375540000001</c:v>
                </c:pt>
                <c:pt idx="2962">
                  <c:v>195.4081487</c:v>
                </c:pt>
                <c:pt idx="2963">
                  <c:v>192.82801760000001</c:v>
                </c:pt>
                <c:pt idx="2964">
                  <c:v>190.84183920000001</c:v>
                </c:pt>
                <c:pt idx="2965">
                  <c:v>189.52191580000002</c:v>
                </c:pt>
                <c:pt idx="2966">
                  <c:v>185.5214957</c:v>
                </c:pt>
                <c:pt idx="2967">
                  <c:v>181.76482709999999</c:v>
                </c:pt>
                <c:pt idx="2968">
                  <c:v>184.77628659999999</c:v>
                </c:pt>
                <c:pt idx="2969">
                  <c:v>181.7383566</c:v>
                </c:pt>
                <c:pt idx="2970">
                  <c:v>178.97397479999998</c:v>
                </c:pt>
                <c:pt idx="2971">
                  <c:v>175.20216310000001</c:v>
                </c:pt>
                <c:pt idx="2972">
                  <c:v>178.2918732</c:v>
                </c:pt>
                <c:pt idx="2973">
                  <c:v>173.89951189999999</c:v>
                </c:pt>
                <c:pt idx="2974">
                  <c:v>172.41190759999998</c:v>
                </c:pt>
              </c:numCache>
            </c:numRef>
          </c:val>
          <c:smooth val="0"/>
          <c:extLst>
            <c:ext xmlns:c16="http://schemas.microsoft.com/office/drawing/2014/chart" uri="{C3380CC4-5D6E-409C-BE32-E72D297353CC}">
              <c16:uniqueId val="{00000000-27F1-4BC8-8F47-F1ACBB2FCBD9}"/>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710258088"/>
        <c:axId val="710255464"/>
      </c:lineChart>
      <c:catAx>
        <c:axId val="710258088"/>
        <c:scaling>
          <c:orientation val="minMax"/>
        </c:scaling>
        <c:delete val="1"/>
        <c:axPos val="b"/>
        <c:majorTickMark val="none"/>
        <c:minorTickMark val="none"/>
        <c:tickLblPos val="nextTo"/>
        <c:crossAx val="710255464"/>
        <c:crosses val="autoZero"/>
        <c:auto val="1"/>
        <c:lblAlgn val="ctr"/>
        <c:lblOffset val="100"/>
        <c:noMultiLvlLbl val="0"/>
      </c:catAx>
      <c:valAx>
        <c:axId val="710255464"/>
        <c:scaling>
          <c:orientation val="minMax"/>
        </c:scaling>
        <c:delete val="1"/>
        <c:axPos val="l"/>
        <c:numFmt formatCode="General" sourceLinked="1"/>
        <c:majorTickMark val="none"/>
        <c:minorTickMark val="none"/>
        <c:tickLblPos val="nextTo"/>
        <c:crossAx val="710258088"/>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9932" y="4861442"/>
            <a:ext cx="5679439" cy="4605576"/>
          </a:xfrm>
          <a:prstGeom prst="rect">
            <a:avLst/>
          </a:prstGeom>
          <a:noFill/>
          <a:ln>
            <a:noFill/>
          </a:ln>
        </p:spPr>
        <p:txBody>
          <a:bodyPr lIns="95484" tIns="95484" rIns="95484" bIns="95484"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39700" y="768350"/>
            <a:ext cx="6819900"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709932" y="4861442"/>
            <a:ext cx="5679439" cy="4605576"/>
          </a:xfrm>
          <a:prstGeom prst="rect">
            <a:avLst/>
          </a:prstGeom>
        </p:spPr>
        <p:txBody>
          <a:bodyPr lIns="95484" tIns="95484" rIns="95484" bIns="95484" anchor="t" anchorCtr="0">
            <a:noAutofit/>
          </a:bodyPr>
          <a:lstStyle/>
          <a:p>
            <a:endParaRPr lang="de-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417927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http://www.swissolar.ch/fileadmin/user_upload/Solarenergie/Fakten-und-Zahlen/Branchen-Faktenblatt_PV_CH_d.pdf</a:t>
            </a:r>
          </a:p>
          <a:p>
            <a:r>
              <a:rPr lang="de-CH" dirty="0"/>
              <a:t>http://www.energiestiftung.ch/erneuerbare-energien-wind.html</a:t>
            </a:r>
          </a:p>
          <a:p>
            <a:r>
              <a:rPr lang="de-CH" dirty="0"/>
              <a:t>https://www.strom.ch/fileadmin/user_upload/Dokumente_Bilder_neu/010_Downloads/Basiswissen-Dokumente/14_Geothermie.pdf</a:t>
            </a:r>
          </a:p>
          <a:p>
            <a:r>
              <a:rPr lang="de-CH" dirty="0"/>
              <a:t>https://www.strom.ch/fileadmin/user_upload/Dokumente_Bilder_neu/010_Downloads/Basiswissen-Dokumente/11_Biomasse.pdf</a:t>
            </a:r>
          </a:p>
          <a:p>
            <a:endParaRPr lang="de-CH" dirty="0"/>
          </a:p>
        </p:txBody>
      </p:sp>
    </p:spTree>
    <p:extLst>
      <p:ext uri="{BB962C8B-B14F-4D97-AF65-F5344CB8AC3E}">
        <p14:creationId xmlns:p14="http://schemas.microsoft.com/office/powerpoint/2010/main" val="13178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https://www.nzz.ch/schweiz/vernehmlassung-zur-klimapolitik-verstaerkter-kampf-gegen-klimawandel-ld.114170</a:t>
            </a:r>
          </a:p>
          <a:p>
            <a:r>
              <a:rPr lang="de-CH" dirty="0"/>
              <a:t>KEV: =543/1.5*2.3</a:t>
            </a:r>
          </a:p>
        </p:txBody>
      </p:sp>
    </p:spTree>
    <p:extLst>
      <p:ext uri="{BB962C8B-B14F-4D97-AF65-F5344CB8AC3E}">
        <p14:creationId xmlns:p14="http://schemas.microsoft.com/office/powerpoint/2010/main" val="695207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Berechnung: 21.5 Rappen pro kWh minus Marktpreis, 160 CHF / MWh, 160’000 CHF / </a:t>
            </a:r>
            <a:r>
              <a:rPr lang="de-CH" dirty="0" err="1"/>
              <a:t>GWh</a:t>
            </a:r>
            <a:r>
              <a:rPr lang="de-CH" dirty="0"/>
              <a:t>, 160 </a:t>
            </a:r>
            <a:r>
              <a:rPr lang="de-CH" dirty="0" err="1"/>
              <a:t>Mio</a:t>
            </a:r>
            <a:r>
              <a:rPr lang="de-CH" dirty="0"/>
              <a:t> / </a:t>
            </a:r>
            <a:r>
              <a:rPr lang="de-CH" dirty="0" err="1"/>
              <a:t>TWh</a:t>
            </a:r>
            <a:endParaRPr lang="de-CH" dirty="0"/>
          </a:p>
          <a:p>
            <a:endParaRPr lang="de-CH" dirty="0"/>
          </a:p>
          <a:p>
            <a:endParaRPr lang="de-CH" dirty="0"/>
          </a:p>
        </p:txBody>
      </p:sp>
    </p:spTree>
    <p:extLst>
      <p:ext uri="{BB962C8B-B14F-4D97-AF65-F5344CB8AC3E}">
        <p14:creationId xmlns:p14="http://schemas.microsoft.com/office/powerpoint/2010/main" val="89919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97071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https://www.newsd.admin.ch/newsd/message/attachments/26598.pdf</a:t>
            </a:r>
          </a:p>
        </p:txBody>
      </p:sp>
    </p:spTree>
    <p:extLst>
      <p:ext uri="{BB962C8B-B14F-4D97-AF65-F5344CB8AC3E}">
        <p14:creationId xmlns:p14="http://schemas.microsoft.com/office/powerpoint/2010/main" val="290255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835844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http://www.tagesanzeiger.ch/schweiz/standard/Energiestrategie-2050-BIP-koennte-um-ein-Viertel-einbrechen/story/18909544#mostPopularComment</a:t>
            </a:r>
          </a:p>
          <a:p>
            <a:r>
              <a:rPr lang="de-CH" dirty="0"/>
              <a:t>file:///C:/Users/dino/Downloads/05-02-2012_Infoanlass_Energiestrategie2050_Previdoli.pdf</a:t>
            </a:r>
          </a:p>
          <a:p>
            <a:endParaRPr lang="de-CH" dirty="0"/>
          </a:p>
        </p:txBody>
      </p:sp>
    </p:spTree>
    <p:extLst>
      <p:ext uri="{BB962C8B-B14F-4D97-AF65-F5344CB8AC3E}">
        <p14:creationId xmlns:p14="http://schemas.microsoft.com/office/powerpoint/2010/main" val="388816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233272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Shape 8"/>
        <p:cNvGrpSpPr/>
        <p:nvPr/>
      </p:nvGrpSpPr>
      <p:grpSpPr>
        <a:xfrm>
          <a:off x="0" y="0"/>
          <a:ext cx="0" cy="0"/>
          <a:chOff x="0" y="0"/>
          <a:chExt cx="0" cy="0"/>
        </a:xfrm>
      </p:grpSpPr>
      <p:sp>
        <p:nvSpPr>
          <p:cNvPr id="9" name="Shape 9"/>
          <p:cNvSpPr/>
          <p:nvPr/>
        </p:nvSpPr>
        <p:spPr>
          <a:xfrm>
            <a:off x="0" y="0"/>
            <a:ext cx="9144000" cy="3745800"/>
          </a:xfrm>
          <a:prstGeom prst="rect">
            <a:avLst/>
          </a:prstGeom>
          <a:solidFill>
            <a:srgbClr val="FF0040">
              <a:alpha val="81920"/>
            </a:srgbClr>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579000" y="1920450"/>
            <a:ext cx="54300" cy="11919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11" name="Shape 11"/>
          <p:cNvSpPr txBox="1">
            <a:spLocks noGrp="1"/>
          </p:cNvSpPr>
          <p:nvPr>
            <p:ph type="ctrTitle"/>
          </p:nvPr>
        </p:nvSpPr>
        <p:spPr>
          <a:xfrm>
            <a:off x="719138" y="1915625"/>
            <a:ext cx="7993062" cy="1159799"/>
          </a:xfrm>
          <a:prstGeom prst="rect">
            <a:avLst/>
          </a:prstGeom>
        </p:spPr>
        <p:txBody>
          <a:bodyPr lIns="91425" tIns="91425" rIns="91425" bIns="91425" anchor="ctr" anchorCtr="0"/>
          <a:lstStyle>
            <a:lvl1pPr lvl="0">
              <a:spcBef>
                <a:spcPts val="0"/>
              </a:spcBef>
              <a:buClr>
                <a:srgbClr val="FFFFFF"/>
              </a:buClr>
              <a:buSzPct val="100000"/>
              <a:defRPr sz="4800">
                <a:solidFill>
                  <a:srgbClr val="FFFFFF"/>
                </a:solidFill>
              </a:defRPr>
            </a:lvl1pPr>
            <a:lvl2pPr lvl="1">
              <a:spcBef>
                <a:spcPts val="0"/>
              </a:spcBef>
              <a:buClr>
                <a:srgbClr val="FFFFFF"/>
              </a:buClr>
              <a:buSzPct val="100000"/>
              <a:defRPr sz="4800">
                <a:solidFill>
                  <a:srgbClr val="FFFFFF"/>
                </a:solidFill>
              </a:defRPr>
            </a:lvl2pPr>
            <a:lvl3pPr lvl="2">
              <a:spcBef>
                <a:spcPts val="0"/>
              </a:spcBef>
              <a:buClr>
                <a:srgbClr val="FFFFFF"/>
              </a:buClr>
              <a:buSzPct val="100000"/>
              <a:defRPr sz="4800">
                <a:solidFill>
                  <a:srgbClr val="FFFFFF"/>
                </a:solidFill>
              </a:defRPr>
            </a:lvl3pPr>
            <a:lvl4pPr lvl="3">
              <a:spcBef>
                <a:spcPts val="0"/>
              </a:spcBef>
              <a:buClr>
                <a:srgbClr val="FFFFFF"/>
              </a:buClr>
              <a:buSzPct val="100000"/>
              <a:defRPr sz="4800">
                <a:solidFill>
                  <a:srgbClr val="FFFFFF"/>
                </a:solidFill>
              </a:defRPr>
            </a:lvl4pPr>
            <a:lvl5pPr lvl="4">
              <a:spcBef>
                <a:spcPts val="0"/>
              </a:spcBef>
              <a:buClr>
                <a:srgbClr val="FFFFFF"/>
              </a:buClr>
              <a:buSzPct val="100000"/>
              <a:defRPr sz="4800">
                <a:solidFill>
                  <a:srgbClr val="FFFFFF"/>
                </a:solidFill>
              </a:defRPr>
            </a:lvl5pPr>
            <a:lvl6pPr lvl="5">
              <a:spcBef>
                <a:spcPts val="0"/>
              </a:spcBef>
              <a:buClr>
                <a:srgbClr val="FFFFFF"/>
              </a:buClr>
              <a:buSzPct val="100000"/>
              <a:defRPr sz="4800">
                <a:solidFill>
                  <a:srgbClr val="FFFFFF"/>
                </a:solidFill>
              </a:defRPr>
            </a:lvl6pPr>
            <a:lvl7pPr lvl="6">
              <a:spcBef>
                <a:spcPts val="0"/>
              </a:spcBef>
              <a:buClr>
                <a:srgbClr val="FFFFFF"/>
              </a:buClr>
              <a:buSzPct val="100000"/>
              <a:defRPr sz="4800">
                <a:solidFill>
                  <a:srgbClr val="FFFFFF"/>
                </a:solidFill>
              </a:defRPr>
            </a:lvl7pPr>
            <a:lvl8pPr lvl="7">
              <a:spcBef>
                <a:spcPts val="0"/>
              </a:spcBef>
              <a:buClr>
                <a:srgbClr val="FFFFFF"/>
              </a:buClr>
              <a:buSzPct val="100000"/>
              <a:defRPr sz="4800">
                <a:solidFill>
                  <a:srgbClr val="FFFFFF"/>
                </a:solidFill>
              </a:defRPr>
            </a:lvl8pPr>
            <a:lvl9pPr lvl="8">
              <a:spcBef>
                <a:spcPts val="0"/>
              </a:spcBef>
              <a:buClr>
                <a:srgbClr val="FFFFFF"/>
              </a:buClr>
              <a:buSzPct val="100000"/>
              <a:defRPr sz="4800">
                <a:solidFill>
                  <a:srgbClr val="FFFFFF"/>
                </a:solidFill>
              </a:defRPr>
            </a:lvl9pPr>
          </a:lstStyle>
          <a:p>
            <a:r>
              <a:rPr lang="de-DE" dirty="0"/>
              <a:t>Titelmasterformat durch Klicken bearbeiten</a:t>
            </a:r>
            <a:endParaRPr dirty="0"/>
          </a:p>
        </p:txBody>
      </p:sp>
    </p:spTree>
    <p:extLst>
      <p:ext uri="{BB962C8B-B14F-4D97-AF65-F5344CB8AC3E}">
        <p14:creationId xmlns:p14="http://schemas.microsoft.com/office/powerpoint/2010/main" val="385386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background">
    <p:spTree>
      <p:nvGrpSpPr>
        <p:cNvPr id="1" name="Shape 52"/>
        <p:cNvGrpSpPr/>
        <p:nvPr/>
      </p:nvGrpSpPr>
      <p:grpSpPr>
        <a:xfrm>
          <a:off x="0" y="0"/>
          <a:ext cx="0" cy="0"/>
          <a:chOff x="0" y="0"/>
          <a:chExt cx="0" cy="0"/>
        </a:xfrm>
      </p:grpSpPr>
      <p:sp>
        <p:nvSpPr>
          <p:cNvPr id="53" name="Shape 53"/>
          <p:cNvSpPr/>
          <p:nvPr/>
        </p:nvSpPr>
        <p:spPr>
          <a:xfrm>
            <a:off x="0" y="0"/>
            <a:ext cx="2291999" cy="5143499"/>
          </a:xfrm>
          <a:prstGeom prst="rect">
            <a:avLst/>
          </a:prstGeom>
          <a:solidFill>
            <a:srgbClr val="FF0040">
              <a:alpha val="81920"/>
            </a:srgbClr>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42242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633300" y="4285675"/>
            <a:ext cx="8053499" cy="519599"/>
          </a:xfrm>
          <a:prstGeom prst="rect">
            <a:avLst/>
          </a:prstGeom>
        </p:spPr>
        <p:txBody>
          <a:bodyPr lIns="91425" tIns="91425" rIns="91425" bIns="91425" anchor="t" anchorCtr="0"/>
          <a:lstStyle>
            <a:lvl1pPr lvl="0">
              <a:spcBef>
                <a:spcPts val="360"/>
              </a:spcBef>
              <a:buSzPct val="100000"/>
              <a:buNone/>
              <a:defRPr sz="1400"/>
            </a:lvl1pPr>
          </a:lstStyle>
          <a:p>
            <a:pPr lvl="0"/>
            <a:r>
              <a:rPr lang="de-DE"/>
              <a:t>Formatvorlagen des Textmasters bearbeiten</a:t>
            </a:r>
          </a:p>
        </p:txBody>
      </p:sp>
      <p:sp>
        <p:nvSpPr>
          <p:cNvPr id="56" name="Shape 56"/>
          <p:cNvSpPr/>
          <p:nvPr/>
        </p:nvSpPr>
        <p:spPr>
          <a:xfrm>
            <a:off x="579000" y="44679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5" name="Rechteck 4"/>
          <p:cNvSpPr/>
          <p:nvPr userDrawn="1"/>
        </p:nvSpPr>
        <p:spPr>
          <a:xfrm>
            <a:off x="8307421" y="1"/>
            <a:ext cx="782278" cy="42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Foliennummernplatzhalter 1"/>
          <p:cNvSpPr>
            <a:spLocks noGrp="1"/>
          </p:cNvSpPr>
          <p:nvPr>
            <p:ph type="sldNum" sz="quarter" idx="4"/>
          </p:nvPr>
        </p:nvSpPr>
        <p:spPr>
          <a:xfrm>
            <a:off x="8416599" y="76905"/>
            <a:ext cx="673100" cy="274637"/>
          </a:xfrm>
          <a:prstGeom prst="rect">
            <a:avLst/>
          </a:prstGeom>
        </p:spPr>
        <p:txBody>
          <a:bodyPr vert="horz" lIns="91440" tIns="45720" rIns="91440" bIns="45720" rtlCol="0" anchor="ctr"/>
          <a:lstStyle>
            <a:lvl1pPr algn="r">
              <a:defRPr sz="1200" b="1">
                <a:solidFill>
                  <a:schemeClr val="bg1"/>
                </a:solidFill>
                <a:latin typeface="Titillium Web" panose="020B0604020202020204" charset="0"/>
              </a:defRPr>
            </a:lvl1pPr>
          </a:lstStyle>
          <a:p>
            <a:fld id="{3F50C2DF-722C-4461-987D-F19EB486D19C}" type="slidenum">
              <a:rPr lang="de-CH" smtClean="0"/>
              <a:pPr/>
              <a:t>‹Nr.›</a:t>
            </a:fld>
            <a:endParaRPr lang="de-CH" dirty="0"/>
          </a:p>
        </p:txBody>
      </p:sp>
    </p:spTree>
    <p:extLst>
      <p:ext uri="{BB962C8B-B14F-4D97-AF65-F5344CB8AC3E}">
        <p14:creationId xmlns:p14="http://schemas.microsoft.com/office/powerpoint/2010/main" val="4010313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Shape 58"/>
        <p:cNvGrpSpPr/>
        <p:nvPr/>
      </p:nvGrpSpPr>
      <p:grpSpPr>
        <a:xfrm>
          <a:off x="0" y="0"/>
          <a:ext cx="0" cy="0"/>
          <a:chOff x="0" y="0"/>
          <a:chExt cx="0" cy="0"/>
        </a:xfrm>
      </p:grpSpPr>
      <p:sp>
        <p:nvSpPr>
          <p:cNvPr id="59" name="Shape 59"/>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4908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53790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 2 columns">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4012" y="488099"/>
            <a:ext cx="7988188"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de-DE" dirty="0"/>
              <a:t>Titelmasterformat durch Klicken bearbeiten</a:t>
            </a:r>
            <a:endParaRPr dirty="0"/>
          </a:p>
        </p:txBody>
      </p:sp>
      <p:sp>
        <p:nvSpPr>
          <p:cNvPr id="28" name="Shape 28"/>
          <p:cNvSpPr txBox="1">
            <a:spLocks noGrp="1"/>
          </p:cNvSpPr>
          <p:nvPr>
            <p:ph type="body" idx="1"/>
          </p:nvPr>
        </p:nvSpPr>
        <p:spPr>
          <a:xfrm>
            <a:off x="719138" y="1584700"/>
            <a:ext cx="3880294" cy="3218999"/>
          </a:xfrm>
          <a:prstGeom prst="rect">
            <a:avLst/>
          </a:prstGeom>
          <a:noFill/>
          <a:ln>
            <a:noFill/>
          </a:ln>
        </p:spPr>
        <p:txBody>
          <a:bodyPr lIns="91425" tIns="91425" rIns="91425" bIns="91425" anchor="t" anchorCtr="0"/>
          <a:lstStyle>
            <a:lvl1pPr marL="285750" indent="-285750">
              <a:buFont typeface="Arial" panose="020B0604020202020204" pitchFamily="34" charset="0"/>
              <a:buChar char="•"/>
              <a:defRPr lang="de-DE" dirty="0" smtClean="0"/>
            </a:lvl1pPr>
            <a:lvl2pPr marL="0" marR="0" indent="-285750" algn="l" defTabSz="914400" rtl="0" eaLnBrk="1" fontAlgn="auto" latinLnBrk="0" hangingPunct="1">
              <a:lnSpc>
                <a:spcPct val="100000"/>
              </a:lnSpc>
              <a:spcBef>
                <a:spcPts val="0"/>
              </a:spcBef>
              <a:spcAft>
                <a:spcPts val="0"/>
              </a:spcAft>
              <a:buClr>
                <a:srgbClr val="FF004E"/>
              </a:buClr>
              <a:buSzPct val="100000"/>
              <a:buFont typeface="Titillium Web"/>
              <a:buChar char="▫"/>
              <a:tabLst/>
              <a:defRPr/>
            </a:lvl2pPr>
          </a:lstStyle>
          <a:p>
            <a:pPr marL="0" marR="0" lvl="1" indent="-285750" algn="l" defTabSz="914400" rtl="0" eaLnBrk="1" fontAlgn="auto" latinLnBrk="0" hangingPunct="1">
              <a:lnSpc>
                <a:spcPct val="100000"/>
              </a:lnSpc>
              <a:spcBef>
                <a:spcPts val="0"/>
              </a:spcBef>
              <a:spcAft>
                <a:spcPts val="0"/>
              </a:spcAft>
              <a:buClr>
                <a:srgbClr val="FF004E"/>
              </a:buClr>
              <a:buSzPct val="100000"/>
              <a:buFont typeface="Titillium Web"/>
              <a:buChar char="▫"/>
              <a:tabLst/>
              <a:defRPr/>
            </a:pPr>
            <a:r>
              <a:rPr lang="de-DE" dirty="0"/>
              <a:t>Formatvorlagen des Textmasters bearbeiten</a:t>
            </a:r>
          </a:p>
          <a:p>
            <a:pPr marL="0" lvl="1" indent="-285750">
              <a:spcBef>
                <a:spcPts val="0"/>
              </a:spcBef>
            </a:pPr>
            <a:endParaRPr lang="de-DE" dirty="0"/>
          </a:p>
        </p:txBody>
      </p:sp>
      <p:sp>
        <p:nvSpPr>
          <p:cNvPr id="30" name="Shape 30"/>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7" name="Shape 28"/>
          <p:cNvSpPr txBox="1">
            <a:spLocks noGrp="1"/>
          </p:cNvSpPr>
          <p:nvPr>
            <p:ph type="body" idx="10"/>
          </p:nvPr>
        </p:nvSpPr>
        <p:spPr>
          <a:xfrm>
            <a:off x="4831906" y="1584700"/>
            <a:ext cx="3880294" cy="3218999"/>
          </a:xfrm>
          <a:prstGeom prst="rect">
            <a:avLst/>
          </a:prstGeom>
          <a:noFill/>
          <a:ln>
            <a:noFill/>
          </a:ln>
        </p:spPr>
        <p:txBody>
          <a:bodyPr lIns="91425" tIns="91425" rIns="91425" bIns="91425" anchor="t" anchorCtr="0"/>
          <a:lstStyle>
            <a:lvl1pPr>
              <a:defRPr lang="de-DE" dirty="0" smtClean="0"/>
            </a:lvl1pPr>
            <a:lvl2pPr>
              <a:defRPr lang="de-DE" dirty="0" smtClean="0"/>
            </a:lvl2pPr>
          </a:lstStyle>
          <a:p>
            <a:pPr marL="180975" lvl="0" indent="-180975">
              <a:spcBef>
                <a:spcPts val="0"/>
              </a:spcBef>
            </a:pPr>
            <a:r>
              <a:rPr lang="de-DE" dirty="0"/>
              <a:t>Formatvorlagen des Textmasters bearbeiten</a:t>
            </a:r>
          </a:p>
        </p:txBody>
      </p:sp>
      <p:sp>
        <p:nvSpPr>
          <p:cNvPr id="9" name="Rechteck 8"/>
          <p:cNvSpPr/>
          <p:nvPr userDrawn="1"/>
        </p:nvSpPr>
        <p:spPr>
          <a:xfrm>
            <a:off x="8307421" y="1"/>
            <a:ext cx="782278" cy="42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Foliennummernplatzhalter 1"/>
          <p:cNvSpPr>
            <a:spLocks noGrp="1"/>
          </p:cNvSpPr>
          <p:nvPr>
            <p:ph type="sldNum" sz="quarter" idx="4"/>
          </p:nvPr>
        </p:nvSpPr>
        <p:spPr>
          <a:xfrm>
            <a:off x="8416599" y="76905"/>
            <a:ext cx="673100" cy="274637"/>
          </a:xfrm>
          <a:prstGeom prst="rect">
            <a:avLst/>
          </a:prstGeom>
        </p:spPr>
        <p:txBody>
          <a:bodyPr vert="horz" lIns="91440" tIns="45720" rIns="91440" bIns="45720" rtlCol="0" anchor="ctr"/>
          <a:lstStyle>
            <a:lvl1pPr algn="r">
              <a:defRPr sz="1800" b="1">
                <a:solidFill>
                  <a:schemeClr val="bg1"/>
                </a:solidFill>
                <a:latin typeface="Titillium Web" panose="020B0604020202020204" charset="0"/>
              </a:defRPr>
            </a:lvl1pPr>
          </a:lstStyle>
          <a:p>
            <a:fld id="{3F50C2DF-722C-4461-987D-F19EB486D19C}" type="slidenum">
              <a:rPr lang="de-CH" smtClean="0"/>
              <a:pPr/>
              <a:t>‹Nr.›</a:t>
            </a:fld>
            <a:endParaRPr lang="de-CH" dirty="0"/>
          </a:p>
        </p:txBody>
      </p:sp>
    </p:spTree>
  </p:cSld>
  <p:clrMapOvr>
    <a:overrideClrMapping bg1="lt1" tx1="dk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Shape 12"/>
        <p:cNvGrpSpPr/>
        <p:nvPr/>
      </p:nvGrpSpPr>
      <p:grpSpPr>
        <a:xfrm>
          <a:off x="0" y="0"/>
          <a:ext cx="0" cy="0"/>
          <a:chOff x="0" y="0"/>
          <a:chExt cx="0" cy="0"/>
        </a:xfrm>
      </p:grpSpPr>
      <p:sp>
        <p:nvSpPr>
          <p:cNvPr id="13" name="Shape 13"/>
          <p:cNvSpPr/>
          <p:nvPr/>
        </p:nvSpPr>
        <p:spPr>
          <a:xfrm>
            <a:off x="0" y="0"/>
            <a:ext cx="9144000" cy="3745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dirty="0"/>
          </a:p>
        </p:txBody>
      </p:sp>
      <p:sp>
        <p:nvSpPr>
          <p:cNvPr id="14" name="Shape 14"/>
          <p:cNvSpPr/>
          <p:nvPr/>
        </p:nvSpPr>
        <p:spPr>
          <a:xfrm>
            <a:off x="579000" y="1722000"/>
            <a:ext cx="54300" cy="13632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15" name="Shape 15"/>
          <p:cNvSpPr txBox="1">
            <a:spLocks noGrp="1"/>
          </p:cNvSpPr>
          <p:nvPr>
            <p:ph type="ctrTitle"/>
          </p:nvPr>
        </p:nvSpPr>
        <p:spPr>
          <a:xfrm>
            <a:off x="719138" y="1519225"/>
            <a:ext cx="7993062" cy="1159799"/>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r>
              <a:rPr lang="de-DE" dirty="0"/>
              <a:t>Titelmasterformat durch Klicken bearbeiten</a:t>
            </a:r>
            <a:endParaRPr dirty="0"/>
          </a:p>
        </p:txBody>
      </p:sp>
      <p:sp>
        <p:nvSpPr>
          <p:cNvPr id="16" name="Shape 16"/>
          <p:cNvSpPr txBox="1">
            <a:spLocks noGrp="1"/>
          </p:cNvSpPr>
          <p:nvPr>
            <p:ph type="subTitle" idx="1"/>
          </p:nvPr>
        </p:nvSpPr>
        <p:spPr>
          <a:xfrm>
            <a:off x="719138" y="2763850"/>
            <a:ext cx="7993062" cy="455599"/>
          </a:xfrm>
          <a:prstGeom prst="rect">
            <a:avLst/>
          </a:prstGeom>
        </p:spPr>
        <p:txBody>
          <a:bodyPr lIns="91425" tIns="91425" rIns="91425" bIns="91425" anchor="ctr" anchorCtr="0"/>
          <a:lstStyle>
            <a:lvl1pPr lvl="0" rtl="0">
              <a:spcBef>
                <a:spcPts val="0"/>
              </a:spcBef>
              <a:buClr>
                <a:srgbClr val="000000"/>
              </a:buClr>
              <a:buNone/>
              <a:defRPr sz="2400">
                <a:solidFill>
                  <a:schemeClr val="bg1"/>
                </a:solidFil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r>
              <a:rPr lang="de-DE" dirty="0"/>
              <a:t>Formatvorlage des Untertitelmasters</a:t>
            </a:r>
            <a:endParaRPr dirty="0"/>
          </a:p>
        </p:txBody>
      </p:sp>
    </p:spTree>
    <p:extLst>
      <p:ext uri="{BB962C8B-B14F-4D97-AF65-F5344CB8AC3E}">
        <p14:creationId xmlns:p14="http://schemas.microsoft.com/office/powerpoint/2010/main" val="3895182544"/>
      </p:ext>
    </p:extLst>
  </p:cSld>
  <p:clrMapOvr>
    <a:masterClrMapping/>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488">
          <p15:clr>
            <a:srgbClr val="FBAE40"/>
          </p15:clr>
        </p15:guide>
        <p15:guide id="4" pos="27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p:spTree>
      <p:nvGrpSpPr>
        <p:cNvPr id="1" name="Shape 17"/>
        <p:cNvGrpSpPr/>
        <p:nvPr/>
      </p:nvGrpSpPr>
      <p:grpSpPr>
        <a:xfrm>
          <a:off x="0" y="0"/>
          <a:ext cx="0" cy="0"/>
          <a:chOff x="0" y="0"/>
          <a:chExt cx="0" cy="0"/>
        </a:xfrm>
      </p:grpSpPr>
      <p:sp>
        <p:nvSpPr>
          <p:cNvPr id="18" name="Shape 18"/>
          <p:cNvSpPr/>
          <p:nvPr/>
        </p:nvSpPr>
        <p:spPr>
          <a:xfrm>
            <a:off x="0" y="-9750"/>
            <a:ext cx="7726799" cy="51629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body" idx="1"/>
          </p:nvPr>
        </p:nvSpPr>
        <p:spPr>
          <a:xfrm>
            <a:off x="1261050" y="1058150"/>
            <a:ext cx="5404499" cy="2744399"/>
          </a:xfrm>
          <a:prstGeom prst="rect">
            <a:avLst/>
          </a:prstGeom>
        </p:spPr>
        <p:txBody>
          <a:bodyPr lIns="91425" tIns="91425" rIns="91425" bIns="91425" anchor="t" anchorCtr="0"/>
          <a:lstStyle>
            <a:lvl1pPr lvl="0" rtl="0">
              <a:spcBef>
                <a:spcPts val="0"/>
              </a:spcBef>
              <a:buClr>
                <a:srgbClr val="FFFFFF"/>
              </a:buClr>
              <a:buSzPct val="100000"/>
              <a:defRPr sz="3000" i="1">
                <a:solidFill>
                  <a:srgbClr val="FFFFFF"/>
                </a:solidFill>
              </a:defRPr>
            </a:lvl1pPr>
            <a:lvl2pPr lvl="1" rtl="0">
              <a:spcBef>
                <a:spcPts val="0"/>
              </a:spcBef>
              <a:buClr>
                <a:srgbClr val="FFFFFF"/>
              </a:buClr>
              <a:buSzPct val="100000"/>
              <a:defRPr sz="3000" i="1">
                <a:solidFill>
                  <a:srgbClr val="FFFFFF"/>
                </a:solidFill>
              </a:defRPr>
            </a:lvl2pPr>
            <a:lvl3pPr lvl="2" rtl="0">
              <a:spcBef>
                <a:spcPts val="0"/>
              </a:spcBef>
              <a:buClr>
                <a:srgbClr val="FFFFFF"/>
              </a:buClr>
              <a:buSzPct val="100000"/>
              <a:defRPr sz="3000" i="1">
                <a:solidFill>
                  <a:srgbClr val="FFFFFF"/>
                </a:solidFill>
              </a:defRPr>
            </a:lvl3pPr>
            <a:lvl4pPr lvl="3" rtl="0">
              <a:spcBef>
                <a:spcPts val="0"/>
              </a:spcBef>
              <a:buClr>
                <a:srgbClr val="FFFFFF"/>
              </a:buClr>
              <a:buSzPct val="100000"/>
              <a:defRPr sz="3000" i="1">
                <a:solidFill>
                  <a:srgbClr val="FFFFFF"/>
                </a:solidFill>
              </a:defRPr>
            </a:lvl4pPr>
            <a:lvl5pPr lvl="4" rtl="0">
              <a:spcBef>
                <a:spcPts val="0"/>
              </a:spcBef>
              <a:buClr>
                <a:srgbClr val="FFFFFF"/>
              </a:buClr>
              <a:buSzPct val="100000"/>
              <a:defRPr sz="3000" i="1">
                <a:solidFill>
                  <a:srgbClr val="FFFFFF"/>
                </a:solidFill>
              </a:defRPr>
            </a:lvl5pPr>
            <a:lvl6pPr lvl="5" rtl="0">
              <a:spcBef>
                <a:spcPts val="0"/>
              </a:spcBef>
              <a:buClr>
                <a:srgbClr val="FFFFFF"/>
              </a:buClr>
              <a:buSzPct val="100000"/>
              <a:defRPr sz="3000" i="1">
                <a:solidFill>
                  <a:srgbClr val="FFFFFF"/>
                </a:solidFill>
              </a:defRPr>
            </a:lvl6pPr>
            <a:lvl7pPr lvl="6" rtl="0">
              <a:spcBef>
                <a:spcPts val="0"/>
              </a:spcBef>
              <a:buClr>
                <a:srgbClr val="FFFFFF"/>
              </a:buClr>
              <a:buSzPct val="100000"/>
              <a:defRPr sz="3000" i="1">
                <a:solidFill>
                  <a:srgbClr val="FFFFFF"/>
                </a:solidFill>
              </a:defRPr>
            </a:lvl7pPr>
            <a:lvl8pPr lvl="7" rtl="0">
              <a:spcBef>
                <a:spcPts val="0"/>
              </a:spcBef>
              <a:buClr>
                <a:srgbClr val="FFFFFF"/>
              </a:buClr>
              <a:buSzPct val="100000"/>
              <a:defRPr sz="3000" i="1">
                <a:solidFill>
                  <a:srgbClr val="FFFFFF"/>
                </a:solidFill>
              </a:defRPr>
            </a:lvl8pPr>
            <a:lvl9pPr lvl="8">
              <a:spcBef>
                <a:spcPts val="0"/>
              </a:spcBef>
              <a:buClr>
                <a:srgbClr val="FFFFFF"/>
              </a:buClr>
              <a:buSzPct val="100000"/>
              <a:defRPr sz="3000" i="1">
                <a:solidFill>
                  <a:srgbClr val="FFFFFF"/>
                </a:solidFill>
              </a:defRPr>
            </a:lvl9pPr>
          </a:lstStyle>
          <a:p>
            <a:pPr lvl="0"/>
            <a:r>
              <a:rPr lang="de-DE"/>
              <a:t>Formatvorlagen des Textmasters bearbeiten</a:t>
            </a:r>
          </a:p>
        </p:txBody>
      </p:sp>
      <p:sp>
        <p:nvSpPr>
          <p:cNvPr id="20" name="Shape 20"/>
          <p:cNvSpPr txBox="1"/>
          <p:nvPr/>
        </p:nvSpPr>
        <p:spPr>
          <a:xfrm>
            <a:off x="439873" y="742343"/>
            <a:ext cx="1957200" cy="653699"/>
          </a:xfrm>
          <a:prstGeom prst="rect">
            <a:avLst/>
          </a:prstGeom>
          <a:noFill/>
          <a:ln>
            <a:noFill/>
          </a:ln>
        </p:spPr>
        <p:txBody>
          <a:bodyPr lIns="91425" tIns="91425" rIns="91425" bIns="91425" anchor="t" anchorCtr="0">
            <a:noAutofit/>
          </a:bodyPr>
          <a:lstStyle/>
          <a:p>
            <a:pPr lvl="0" rtl="0">
              <a:spcBef>
                <a:spcPts val="0"/>
              </a:spcBef>
              <a:buNone/>
            </a:pPr>
            <a:r>
              <a:rPr lang="en" sz="9600" b="1">
                <a:solidFill>
                  <a:srgbClr val="FFFFFF"/>
                </a:solidFill>
              </a:rPr>
              <a:t>“</a:t>
            </a:r>
          </a:p>
        </p:txBody>
      </p:sp>
    </p:spTree>
    <p:extLst>
      <p:ext uri="{BB962C8B-B14F-4D97-AF65-F5344CB8AC3E}">
        <p14:creationId xmlns:p14="http://schemas.microsoft.com/office/powerpoint/2010/main" val="177141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 1 column">
    <p:bg>
      <p:bgPr>
        <a:solidFill>
          <a:schemeClr val="lt1"/>
        </a:solid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19138" y="422500"/>
            <a:ext cx="7993061"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de-DE"/>
              <a:t>Titelmasterformat durch Klicken bearbeiten</a:t>
            </a:r>
            <a:endParaRPr/>
          </a:p>
        </p:txBody>
      </p:sp>
      <p:sp>
        <p:nvSpPr>
          <p:cNvPr id="23" name="Shape 23"/>
          <p:cNvSpPr txBox="1">
            <a:spLocks noGrp="1"/>
          </p:cNvSpPr>
          <p:nvPr>
            <p:ph type="body" idx="1"/>
          </p:nvPr>
        </p:nvSpPr>
        <p:spPr>
          <a:xfrm>
            <a:off x="719139" y="1586325"/>
            <a:ext cx="7993060" cy="3148499"/>
          </a:xfrm>
          <a:prstGeom prst="rect">
            <a:avLst/>
          </a:prstGeom>
          <a:noFill/>
          <a:ln>
            <a:noFill/>
          </a:ln>
        </p:spPr>
        <p:txBody>
          <a:bodyPr lIns="91425" tIns="91425" rIns="91425" bIns="91425" anchor="t" anchorCtr="0"/>
          <a:lstStyle>
            <a:lvl1pPr marL="285750" indent="-285750">
              <a:buFont typeface="Arial" panose="020B0604020202020204" pitchFamily="34" charset="0"/>
              <a:buChar char="•"/>
              <a:defRPr lang="de-DE" sz="2000" dirty="0" smtClean="0"/>
            </a:lvl1pPr>
            <a:lvl2pPr marL="361950" indent="-180975">
              <a:buFont typeface="Arial" panose="020B0604020202020204" pitchFamily="34" charset="0"/>
              <a:buChar char="•"/>
              <a:defRPr/>
            </a:lvl2pPr>
          </a:lstStyle>
          <a:p>
            <a:pPr marL="180975" lvl="0" indent="-180975">
              <a:spcBef>
                <a:spcPts val="0"/>
              </a:spcBef>
            </a:pPr>
            <a:endParaRPr lang="de-DE" dirty="0"/>
          </a:p>
        </p:txBody>
      </p:sp>
      <p:sp>
        <p:nvSpPr>
          <p:cNvPr id="24" name="Shape 24"/>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2" name="Rechteck 1"/>
          <p:cNvSpPr/>
          <p:nvPr userDrawn="1"/>
        </p:nvSpPr>
        <p:spPr>
          <a:xfrm>
            <a:off x="8307421" y="1"/>
            <a:ext cx="782278" cy="42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8" name="Foliennummernplatzhalter 1"/>
          <p:cNvSpPr>
            <a:spLocks noGrp="1"/>
          </p:cNvSpPr>
          <p:nvPr>
            <p:ph type="sldNum" sz="quarter" idx="4"/>
          </p:nvPr>
        </p:nvSpPr>
        <p:spPr>
          <a:xfrm>
            <a:off x="8416599" y="76905"/>
            <a:ext cx="673100" cy="274637"/>
          </a:xfrm>
          <a:prstGeom prst="rect">
            <a:avLst/>
          </a:prstGeom>
        </p:spPr>
        <p:txBody>
          <a:bodyPr vert="horz" lIns="91440" tIns="45720" rIns="91440" bIns="45720" rtlCol="0" anchor="ctr"/>
          <a:lstStyle>
            <a:lvl1pPr algn="r">
              <a:defRPr sz="1800" b="1">
                <a:solidFill>
                  <a:schemeClr val="bg1"/>
                </a:solidFill>
                <a:latin typeface="Titillium Web" panose="020B0604020202020204" charset="0"/>
              </a:defRPr>
            </a:lvl1pPr>
          </a:lstStyle>
          <a:p>
            <a:fld id="{3F50C2DF-722C-4461-987D-F19EB486D19C}" type="slidenum">
              <a:rPr lang="de-CH" smtClean="0"/>
              <a:pPr/>
              <a:t>‹Nr.›</a:t>
            </a:fld>
            <a:endParaRPr lang="de-CH" dirty="0"/>
          </a:p>
        </p:txBody>
      </p:sp>
    </p:spTree>
    <p:extLst>
      <p:ext uri="{BB962C8B-B14F-4D97-AF65-F5344CB8AC3E}">
        <p14:creationId xmlns:p14="http://schemas.microsoft.com/office/powerpoint/2010/main" val="4058873402"/>
      </p:ext>
    </p:extLst>
  </p:cSld>
  <p:clrMapOvr>
    <a:overrideClrMapping bg1="lt1" tx1="dk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2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s">
    <p:bg>
      <p:bgPr>
        <a:solidFill>
          <a:schemeClr val="lt1"/>
        </a:solidFill>
        <a:effectLst/>
      </p:bgPr>
    </p:bg>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4012" y="488099"/>
            <a:ext cx="7988188"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de-DE" dirty="0"/>
              <a:t>Titelmasterformat durch Klicken bearbeiten</a:t>
            </a:r>
            <a:endParaRPr dirty="0"/>
          </a:p>
        </p:txBody>
      </p:sp>
      <p:sp>
        <p:nvSpPr>
          <p:cNvPr id="28" name="Shape 28"/>
          <p:cNvSpPr txBox="1">
            <a:spLocks noGrp="1"/>
          </p:cNvSpPr>
          <p:nvPr>
            <p:ph type="body" idx="1"/>
          </p:nvPr>
        </p:nvSpPr>
        <p:spPr>
          <a:xfrm>
            <a:off x="719138" y="1584700"/>
            <a:ext cx="3880294" cy="3218999"/>
          </a:xfrm>
          <a:prstGeom prst="rect">
            <a:avLst/>
          </a:prstGeom>
          <a:noFill/>
          <a:ln>
            <a:noFill/>
          </a:ln>
        </p:spPr>
        <p:txBody>
          <a:bodyPr lIns="91425" tIns="91425" rIns="91425" bIns="91425" anchor="t" anchorCtr="0"/>
          <a:lstStyle>
            <a:lvl1pPr marL="285750" indent="-285750">
              <a:buFont typeface="Arial" panose="020B0604020202020204" pitchFamily="34" charset="0"/>
              <a:buChar char="•"/>
              <a:defRPr lang="de-DE" dirty="0" smtClean="0"/>
            </a:lvl1pPr>
            <a:lvl2pPr marL="0" marR="0" indent="-285750" algn="l" defTabSz="914400" rtl="0" eaLnBrk="1" fontAlgn="auto" latinLnBrk="0" hangingPunct="1">
              <a:lnSpc>
                <a:spcPct val="100000"/>
              </a:lnSpc>
              <a:spcBef>
                <a:spcPts val="0"/>
              </a:spcBef>
              <a:spcAft>
                <a:spcPts val="0"/>
              </a:spcAft>
              <a:buClr>
                <a:srgbClr val="FF004E"/>
              </a:buClr>
              <a:buSzPct val="100000"/>
              <a:buFont typeface="Titillium Web"/>
              <a:buChar char="▫"/>
              <a:tabLst/>
              <a:defRPr/>
            </a:lvl2pPr>
          </a:lstStyle>
          <a:p>
            <a:pPr marL="0" marR="0" lvl="1" indent="-285750" algn="l" defTabSz="914400" rtl="0" eaLnBrk="1" fontAlgn="auto" latinLnBrk="0" hangingPunct="1">
              <a:lnSpc>
                <a:spcPct val="100000"/>
              </a:lnSpc>
              <a:spcBef>
                <a:spcPts val="0"/>
              </a:spcBef>
              <a:spcAft>
                <a:spcPts val="0"/>
              </a:spcAft>
              <a:buClr>
                <a:srgbClr val="FF004E"/>
              </a:buClr>
              <a:buSzPct val="100000"/>
              <a:buFont typeface="Titillium Web"/>
              <a:buChar char="▫"/>
              <a:tabLst/>
              <a:defRPr/>
            </a:pPr>
            <a:r>
              <a:rPr lang="de-DE" dirty="0"/>
              <a:t>Formatvorlagen des Textmasters bearbeiten</a:t>
            </a:r>
          </a:p>
          <a:p>
            <a:pPr marL="0" lvl="1" indent="-285750">
              <a:spcBef>
                <a:spcPts val="0"/>
              </a:spcBef>
            </a:pPr>
            <a:endParaRPr lang="de-DE" dirty="0"/>
          </a:p>
        </p:txBody>
      </p:sp>
      <p:sp>
        <p:nvSpPr>
          <p:cNvPr id="30" name="Shape 30"/>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7" name="Shape 28"/>
          <p:cNvSpPr txBox="1">
            <a:spLocks noGrp="1"/>
          </p:cNvSpPr>
          <p:nvPr>
            <p:ph type="body" idx="10"/>
          </p:nvPr>
        </p:nvSpPr>
        <p:spPr>
          <a:xfrm>
            <a:off x="4831906" y="1584700"/>
            <a:ext cx="3880294" cy="3218999"/>
          </a:xfrm>
          <a:prstGeom prst="rect">
            <a:avLst/>
          </a:prstGeom>
          <a:noFill/>
          <a:ln>
            <a:noFill/>
          </a:ln>
        </p:spPr>
        <p:txBody>
          <a:bodyPr lIns="91425" tIns="91425" rIns="91425" bIns="91425" anchor="t" anchorCtr="0"/>
          <a:lstStyle>
            <a:lvl1pPr>
              <a:defRPr lang="de-DE" dirty="0" smtClean="0"/>
            </a:lvl1pPr>
            <a:lvl2pPr>
              <a:defRPr lang="de-DE" dirty="0" smtClean="0"/>
            </a:lvl2pPr>
          </a:lstStyle>
          <a:p>
            <a:pPr marL="180975" lvl="0" indent="-180975">
              <a:spcBef>
                <a:spcPts val="0"/>
              </a:spcBef>
            </a:pPr>
            <a:r>
              <a:rPr lang="de-DE" dirty="0"/>
              <a:t>Formatvorlagen des Textmasters bearbeiten</a:t>
            </a:r>
          </a:p>
        </p:txBody>
      </p:sp>
      <p:sp>
        <p:nvSpPr>
          <p:cNvPr id="9" name="Rechteck 8"/>
          <p:cNvSpPr/>
          <p:nvPr userDrawn="1"/>
        </p:nvSpPr>
        <p:spPr>
          <a:xfrm>
            <a:off x="8307421" y="1"/>
            <a:ext cx="782278" cy="42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Foliennummernplatzhalter 1"/>
          <p:cNvSpPr>
            <a:spLocks noGrp="1"/>
          </p:cNvSpPr>
          <p:nvPr>
            <p:ph type="sldNum" sz="quarter" idx="4"/>
          </p:nvPr>
        </p:nvSpPr>
        <p:spPr>
          <a:xfrm>
            <a:off x="8416599" y="76905"/>
            <a:ext cx="673100" cy="274637"/>
          </a:xfrm>
          <a:prstGeom prst="rect">
            <a:avLst/>
          </a:prstGeom>
        </p:spPr>
        <p:txBody>
          <a:bodyPr vert="horz" lIns="91440" tIns="45720" rIns="91440" bIns="45720" rtlCol="0" anchor="ctr"/>
          <a:lstStyle>
            <a:lvl1pPr algn="r">
              <a:defRPr sz="1800" b="1">
                <a:solidFill>
                  <a:schemeClr val="bg1"/>
                </a:solidFill>
                <a:latin typeface="Titillium Web" panose="020B0604020202020204" charset="0"/>
              </a:defRPr>
            </a:lvl1pPr>
          </a:lstStyle>
          <a:p>
            <a:fld id="{3F50C2DF-722C-4461-987D-F19EB486D19C}" type="slidenum">
              <a:rPr lang="de-CH" smtClean="0"/>
              <a:pPr/>
              <a:t>‹Nr.›</a:t>
            </a:fld>
            <a:endParaRPr lang="de-CH" dirty="0"/>
          </a:p>
        </p:txBody>
      </p:sp>
    </p:spTree>
    <p:extLst>
      <p:ext uri="{BB962C8B-B14F-4D97-AF65-F5344CB8AC3E}">
        <p14:creationId xmlns:p14="http://schemas.microsoft.com/office/powerpoint/2010/main" val="3559597072"/>
      </p:ext>
    </p:extLst>
  </p:cSld>
  <p:clrMapOvr>
    <a:overrideClrMapping bg1="lt1" tx1="dk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3 columns">
    <p:bg>
      <p:bgPr>
        <a:solidFill>
          <a:schemeClr val="lt1"/>
        </a:solidFill>
        <a:effectLst/>
      </p:bgPr>
    </p:bg>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19138" y="488099"/>
            <a:ext cx="7993062" cy="85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de-DE" dirty="0"/>
              <a:t>Titelmasterformat durch Klicken bearbeiten</a:t>
            </a:r>
            <a:endParaRPr dirty="0"/>
          </a:p>
        </p:txBody>
      </p:sp>
      <p:sp>
        <p:nvSpPr>
          <p:cNvPr id="34" name="Shape 34"/>
          <p:cNvSpPr txBox="1">
            <a:spLocks noGrp="1"/>
          </p:cNvSpPr>
          <p:nvPr>
            <p:ph type="body" idx="1"/>
          </p:nvPr>
        </p:nvSpPr>
        <p:spPr>
          <a:xfrm>
            <a:off x="719138" y="1610450"/>
            <a:ext cx="2257199" cy="33153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pPr lvl="0"/>
            <a:r>
              <a:rPr lang="de-DE" dirty="0"/>
              <a:t>Formatvorlagen des Textmasters bearbeiten</a:t>
            </a:r>
          </a:p>
        </p:txBody>
      </p:sp>
      <p:sp>
        <p:nvSpPr>
          <p:cNvPr id="35" name="Shape 35"/>
          <p:cNvSpPr txBox="1">
            <a:spLocks noGrp="1"/>
          </p:cNvSpPr>
          <p:nvPr>
            <p:ph type="body" idx="2"/>
          </p:nvPr>
        </p:nvSpPr>
        <p:spPr>
          <a:xfrm>
            <a:off x="3361655" y="1610450"/>
            <a:ext cx="2634875" cy="33153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pPr lvl="0"/>
            <a:r>
              <a:rPr lang="de-DE"/>
              <a:t>Formatvorlagen des Textmasters bearbeiten</a:t>
            </a:r>
          </a:p>
        </p:txBody>
      </p:sp>
      <p:sp>
        <p:nvSpPr>
          <p:cNvPr id="36" name="Shape 36"/>
          <p:cNvSpPr txBox="1">
            <a:spLocks noGrp="1"/>
          </p:cNvSpPr>
          <p:nvPr>
            <p:ph type="body" idx="3"/>
          </p:nvPr>
        </p:nvSpPr>
        <p:spPr>
          <a:xfrm>
            <a:off x="6455001" y="1610450"/>
            <a:ext cx="2257199" cy="33153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pPr lvl="0"/>
            <a:r>
              <a:rPr lang="de-DE"/>
              <a:t>Formatvorlagen des Textmasters bearbeiten</a:t>
            </a:r>
          </a:p>
        </p:txBody>
      </p:sp>
      <p:sp>
        <p:nvSpPr>
          <p:cNvPr id="37" name="Shape 37"/>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8" name="Rechteck 7"/>
          <p:cNvSpPr/>
          <p:nvPr userDrawn="1"/>
        </p:nvSpPr>
        <p:spPr>
          <a:xfrm>
            <a:off x="8307421" y="1"/>
            <a:ext cx="782278" cy="42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Foliennummernplatzhalter 1"/>
          <p:cNvSpPr>
            <a:spLocks noGrp="1"/>
          </p:cNvSpPr>
          <p:nvPr>
            <p:ph type="sldNum" sz="quarter" idx="4"/>
          </p:nvPr>
        </p:nvSpPr>
        <p:spPr>
          <a:xfrm>
            <a:off x="8416599" y="76905"/>
            <a:ext cx="673100" cy="274637"/>
          </a:xfrm>
          <a:prstGeom prst="rect">
            <a:avLst/>
          </a:prstGeom>
        </p:spPr>
        <p:txBody>
          <a:bodyPr vert="horz" lIns="91440" tIns="45720" rIns="91440" bIns="45720" rtlCol="0" anchor="ctr"/>
          <a:lstStyle>
            <a:lvl1pPr algn="r">
              <a:defRPr sz="1800" b="1">
                <a:solidFill>
                  <a:schemeClr val="bg1"/>
                </a:solidFill>
                <a:latin typeface="Titillium Web" panose="020B0604020202020204" charset="0"/>
              </a:defRPr>
            </a:lvl1pPr>
          </a:lstStyle>
          <a:p>
            <a:fld id="{3F50C2DF-722C-4461-987D-F19EB486D19C}" type="slidenum">
              <a:rPr lang="de-CH" smtClean="0"/>
              <a:pPr/>
              <a:t>‹Nr.›</a:t>
            </a:fld>
            <a:endParaRPr lang="de-CH" dirty="0"/>
          </a:p>
        </p:txBody>
      </p:sp>
    </p:spTree>
    <p:extLst>
      <p:ext uri="{BB962C8B-B14F-4D97-AF65-F5344CB8AC3E}">
        <p14:creationId xmlns:p14="http://schemas.microsoft.com/office/powerpoint/2010/main" val="3983938770"/>
      </p:ext>
    </p:extLst>
  </p:cSld>
  <p:clrMapOvr>
    <a:overrideClrMapping bg1="lt1" tx1="dk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bg>
      <p:bgPr>
        <a:solidFill>
          <a:schemeClr val="lt1"/>
        </a:solidFill>
        <a:effectLst/>
      </p:bgPr>
    </p:bg>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719138" y="422500"/>
            <a:ext cx="7993061"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de-DE" dirty="0"/>
              <a:t>Titelmasterformat durch Klicken bearbeiten</a:t>
            </a:r>
            <a:endParaRPr dirty="0"/>
          </a:p>
        </p:txBody>
      </p:sp>
      <p:sp>
        <p:nvSpPr>
          <p:cNvPr id="41" name="Shape 41"/>
          <p:cNvSpPr/>
          <p:nvPr/>
        </p:nvSpPr>
        <p:spPr>
          <a:xfrm>
            <a:off x="579000" y="579000"/>
            <a:ext cx="54300" cy="6755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5" name="Rechteck 4"/>
          <p:cNvSpPr/>
          <p:nvPr userDrawn="1"/>
        </p:nvSpPr>
        <p:spPr>
          <a:xfrm>
            <a:off x="8307421" y="1"/>
            <a:ext cx="782278" cy="422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Foliennummernplatzhalter 1"/>
          <p:cNvSpPr>
            <a:spLocks noGrp="1"/>
          </p:cNvSpPr>
          <p:nvPr>
            <p:ph type="sldNum" sz="quarter" idx="4"/>
          </p:nvPr>
        </p:nvSpPr>
        <p:spPr>
          <a:xfrm>
            <a:off x="8416599" y="76905"/>
            <a:ext cx="673100" cy="274637"/>
          </a:xfrm>
          <a:prstGeom prst="rect">
            <a:avLst/>
          </a:prstGeom>
        </p:spPr>
        <p:txBody>
          <a:bodyPr vert="horz" lIns="91440" tIns="45720" rIns="91440" bIns="45720" rtlCol="0" anchor="ctr"/>
          <a:lstStyle>
            <a:lvl1pPr algn="r">
              <a:defRPr sz="1800" b="1">
                <a:solidFill>
                  <a:schemeClr val="bg1"/>
                </a:solidFill>
                <a:latin typeface="Titillium Web" panose="020B0604020202020204" charset="0"/>
              </a:defRPr>
            </a:lvl1pPr>
          </a:lstStyle>
          <a:p>
            <a:fld id="{3F50C2DF-722C-4461-987D-F19EB486D19C}" type="slidenum">
              <a:rPr lang="de-CH" smtClean="0"/>
              <a:pPr/>
              <a:t>‹Nr.›</a:t>
            </a:fld>
            <a:endParaRPr lang="de-CH" dirty="0"/>
          </a:p>
        </p:txBody>
      </p:sp>
    </p:spTree>
    <p:extLst>
      <p:ext uri="{BB962C8B-B14F-4D97-AF65-F5344CB8AC3E}">
        <p14:creationId xmlns:p14="http://schemas.microsoft.com/office/powerpoint/2010/main" val="898789616"/>
      </p:ext>
    </p:extLst>
  </p:cSld>
  <p:clrMapOvr>
    <a:overrideClrMapping bg1="lt1" tx1="dk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color">
    <p:spTree>
      <p:nvGrpSpPr>
        <p:cNvPr id="1" name="Shape 43"/>
        <p:cNvGrpSpPr/>
        <p:nvPr/>
      </p:nvGrpSpPr>
      <p:grpSpPr>
        <a:xfrm>
          <a:off x="0" y="0"/>
          <a:ext cx="0" cy="0"/>
          <a:chOff x="0" y="0"/>
          <a:chExt cx="0" cy="0"/>
        </a:xfrm>
      </p:grpSpPr>
      <p:sp>
        <p:nvSpPr>
          <p:cNvPr id="44" name="Shape 44"/>
          <p:cNvSpPr/>
          <p:nvPr/>
        </p:nvSpPr>
        <p:spPr>
          <a:xfrm>
            <a:off x="0" y="0"/>
            <a:ext cx="9144000" cy="3745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45" name="Shape 45"/>
          <p:cNvSpPr txBox="1">
            <a:spLocks noGrp="1"/>
          </p:cNvSpPr>
          <p:nvPr>
            <p:ph type="title"/>
          </p:nvPr>
        </p:nvSpPr>
        <p:spPr>
          <a:xfrm>
            <a:off x="844424" y="422500"/>
            <a:ext cx="7867775"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r>
              <a:rPr lang="de-DE" dirty="0"/>
              <a:t>Titelmasterformat durch Klicken bearbeiten</a:t>
            </a:r>
            <a:endParaRPr dirty="0"/>
          </a:p>
        </p:txBody>
      </p:sp>
      <p:sp>
        <p:nvSpPr>
          <p:cNvPr id="46" name="Shape 46"/>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solidFill>
                <a:srgbClr val="FFFFFF"/>
              </a:solidFill>
            </a:endParaRPr>
          </a:p>
        </p:txBody>
      </p:sp>
    </p:spTree>
    <p:extLst>
      <p:ext uri="{BB962C8B-B14F-4D97-AF65-F5344CB8AC3E}">
        <p14:creationId xmlns:p14="http://schemas.microsoft.com/office/powerpoint/2010/main" val="285330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half">
    <p:spTree>
      <p:nvGrpSpPr>
        <p:cNvPr id="1" name="Shape 47"/>
        <p:cNvGrpSpPr/>
        <p:nvPr/>
      </p:nvGrpSpPr>
      <p:grpSpPr>
        <a:xfrm>
          <a:off x="0" y="0"/>
          <a:ext cx="0" cy="0"/>
          <a:chOff x="0" y="0"/>
          <a:chExt cx="0" cy="0"/>
        </a:xfrm>
      </p:grpSpPr>
      <p:sp>
        <p:nvSpPr>
          <p:cNvPr id="48" name="Shape 48"/>
          <p:cNvSpPr/>
          <p:nvPr/>
        </p:nvSpPr>
        <p:spPr>
          <a:xfrm>
            <a:off x="0" y="0"/>
            <a:ext cx="45780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49" name="Shape 49"/>
          <p:cNvSpPr txBox="1">
            <a:spLocks noGrp="1"/>
          </p:cNvSpPr>
          <p:nvPr>
            <p:ph type="title"/>
          </p:nvPr>
        </p:nvSpPr>
        <p:spPr>
          <a:xfrm>
            <a:off x="844424" y="422500"/>
            <a:ext cx="7867775"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r>
              <a:rPr lang="de-DE" dirty="0"/>
              <a:t>Titelmasterformat durch Klicken bearbeiten</a:t>
            </a:r>
            <a:endParaRPr dirty="0"/>
          </a:p>
        </p:txBody>
      </p:sp>
      <p:sp>
        <p:nvSpPr>
          <p:cNvPr id="50" name="Shape 50"/>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51" name="Shape 51"/>
          <p:cNvSpPr/>
          <p:nvPr/>
        </p:nvSpPr>
        <p:spPr>
          <a:xfrm>
            <a:off x="9089700" y="0"/>
            <a:ext cx="54300" cy="5143499"/>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29023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723798" y="431644"/>
            <a:ext cx="7988402"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dirty="0"/>
          </a:p>
        </p:txBody>
      </p:sp>
      <p:sp>
        <p:nvSpPr>
          <p:cNvPr id="7" name="Shape 7"/>
          <p:cNvSpPr txBox="1">
            <a:spLocks noGrp="1"/>
          </p:cNvSpPr>
          <p:nvPr>
            <p:ph type="body" idx="1"/>
          </p:nvPr>
        </p:nvSpPr>
        <p:spPr>
          <a:xfrm>
            <a:off x="723798" y="1586325"/>
            <a:ext cx="7988402" cy="31484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pPr marL="180975" marR="0" lvl="0" indent="-180975" algn="l" defTabSz="914400" rtl="0" eaLnBrk="1" fontAlgn="auto" latinLnBrk="0" hangingPunct="1">
              <a:lnSpc>
                <a:spcPct val="100000"/>
              </a:lnSpc>
              <a:spcBef>
                <a:spcPts val="600"/>
              </a:spcBef>
              <a:spcAft>
                <a:spcPts val="0"/>
              </a:spcAft>
              <a:buClr>
                <a:srgbClr val="FF004E"/>
              </a:buClr>
              <a:buSzPct val="100000"/>
              <a:buFont typeface="Titillium Web"/>
              <a:buChar char="▪"/>
              <a:tabLst/>
              <a:defRPr/>
            </a:pPr>
            <a:r>
              <a:rPr lang="de-DE" dirty="0"/>
              <a:t>Formatvorlagen des Textmasters bearbeiten</a:t>
            </a:r>
          </a:p>
          <a:p>
            <a:pPr lvl="0"/>
            <a:endParaRPr dirty="0"/>
          </a:p>
        </p:txBody>
      </p:sp>
    </p:spTree>
    <p:extLst>
      <p:ext uri="{BB962C8B-B14F-4D97-AF65-F5344CB8AC3E}">
        <p14:creationId xmlns:p14="http://schemas.microsoft.com/office/powerpoint/2010/main" val="1390458558"/>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52" r:id="rId1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0" marR="0" lvl="0" indent="0" algn="l" defTabSz="914400" rtl="0" eaLnBrk="1" fontAlgn="auto" latinLnBrk="0" hangingPunct="1">
        <a:lnSpc>
          <a:spcPct val="100000"/>
        </a:lnSpc>
        <a:spcBef>
          <a:spcPts val="600"/>
        </a:spcBef>
        <a:spcAft>
          <a:spcPts val="0"/>
        </a:spcAft>
        <a:buClr>
          <a:srgbClr val="FF004E"/>
        </a:buClr>
        <a:buSzPct val="100000"/>
        <a:buFont typeface="Titillium Web"/>
        <a:buNone/>
        <a:tabLst/>
        <a:defRPr sz="1400" b="0" i="0" u="none" strike="noStrike" cap="none">
          <a:solidFill>
            <a:srgbClr val="000000"/>
          </a:solidFill>
          <a:latin typeface="Arial"/>
          <a:ea typeface="Arial"/>
          <a:cs typeface="Arial"/>
          <a:sym typeface="Arial"/>
        </a:defRPr>
      </a:lvl1pPr>
      <a:lvl2pPr marL="361950" marR="0" lvl="1" indent="-18097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542925" marR="0" lvl="2" indent="-18097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620">
          <p15:clr>
            <a:srgbClr val="F26B43"/>
          </p15:clr>
        </p15:guide>
        <p15:guide id="2" pos="272">
          <p15:clr>
            <a:srgbClr val="F26B43"/>
          </p15:clr>
        </p15:guide>
        <p15:guide id="3" pos="5488">
          <p15:clr>
            <a:srgbClr val="F26B43"/>
          </p15:clr>
        </p15:guide>
        <p15:guide id="4" pos="4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685799" y="1915625"/>
            <a:ext cx="7641771" cy="1159799"/>
          </a:xfrm>
          <a:prstGeom prst="rect">
            <a:avLst/>
          </a:prstGeom>
        </p:spPr>
        <p:txBody>
          <a:bodyPr lIns="91425" tIns="91425" rIns="91425" bIns="91425" anchor="ctr" anchorCtr="0">
            <a:noAutofit/>
          </a:bodyPr>
          <a:lstStyle/>
          <a:p>
            <a:pPr lvl="0">
              <a:spcBef>
                <a:spcPts val="0"/>
              </a:spcBef>
              <a:buNone/>
            </a:pPr>
            <a:r>
              <a:rPr lang="de-CH" dirty="0"/>
              <a:t>PRO LANDSCHAFT AR/AI</a:t>
            </a:r>
            <a:br>
              <a:rPr lang="de-CH" dirty="0"/>
            </a:br>
            <a:endParaRPr lang="en"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Energiestrategie 2050</a:t>
            </a:r>
            <a:br>
              <a:rPr lang="de-CH" dirty="0"/>
            </a:br>
            <a:r>
              <a:rPr lang="de-CH" dirty="0">
                <a:solidFill>
                  <a:schemeClr val="accent1"/>
                </a:solidFill>
              </a:rPr>
              <a:t>Unfinanzierbare Ziele</a:t>
            </a:r>
            <a:endParaRPr lang="de-CH" dirty="0"/>
          </a:p>
        </p:txBody>
      </p:sp>
      <p:sp>
        <p:nvSpPr>
          <p:cNvPr id="3" name="Textplatzhalter 2"/>
          <p:cNvSpPr>
            <a:spLocks noGrp="1"/>
          </p:cNvSpPr>
          <p:nvPr>
            <p:ph type="body" idx="1"/>
          </p:nvPr>
        </p:nvSpPr>
        <p:spPr>
          <a:xfrm>
            <a:off x="719139" y="1586325"/>
            <a:ext cx="7993060" cy="3148499"/>
          </a:xfrm>
        </p:spPr>
        <p:txBody>
          <a:bodyPr/>
          <a:lstStyle/>
          <a:p>
            <a:r>
              <a:rPr lang="de-CH" dirty="0"/>
              <a:t>BFE: «Gemäss Energiestrategie 2050 strebt das Parlament eine inländische Produktion aus erneuerbaren Energien ohne Wasserkraft von 4.4 TWh im Jahr 2020 und eine Produktion von 11.4 TWh im Jahr 2035 an. Diese Richtwerte sind realistisch.»</a:t>
            </a:r>
          </a:p>
          <a:p>
            <a:r>
              <a:rPr lang="de-CH" dirty="0"/>
              <a:t>1 </a:t>
            </a:r>
            <a:r>
              <a:rPr lang="de-CH" dirty="0" err="1"/>
              <a:t>TWh</a:t>
            </a:r>
            <a:r>
              <a:rPr lang="de-CH" dirty="0"/>
              <a:t> ~140 Windkraftanlagen analog «</a:t>
            </a:r>
            <a:r>
              <a:rPr lang="de-CH" dirty="0" err="1"/>
              <a:t>Honegg</a:t>
            </a:r>
            <a:r>
              <a:rPr lang="de-CH" dirty="0"/>
              <a:t>» (200m)</a:t>
            </a:r>
          </a:p>
          <a:p>
            <a:r>
              <a:rPr lang="de-CH" dirty="0">
                <a:sym typeface="Wingdings" panose="05000000000000000000" pitchFamily="2" charset="2"/>
              </a:rPr>
              <a:t>Für 1 </a:t>
            </a:r>
            <a:r>
              <a:rPr lang="de-CH" dirty="0" err="1">
                <a:sym typeface="Wingdings" panose="05000000000000000000" pitchFamily="2" charset="2"/>
              </a:rPr>
              <a:t>TWh</a:t>
            </a:r>
            <a:r>
              <a:rPr lang="de-CH" dirty="0">
                <a:sym typeface="Wingdings" panose="05000000000000000000" pitchFamily="2" charset="2"/>
              </a:rPr>
              <a:t>  ca. 160 </a:t>
            </a:r>
            <a:r>
              <a:rPr lang="de-CH" dirty="0" err="1">
                <a:sym typeface="Wingdings" panose="05000000000000000000" pitchFamily="2" charset="2"/>
              </a:rPr>
              <a:t>Mio</a:t>
            </a:r>
            <a:r>
              <a:rPr lang="de-CH" dirty="0">
                <a:sym typeface="Wingdings" panose="05000000000000000000" pitchFamily="2" charset="2"/>
              </a:rPr>
              <a:t> CHF Subventionen</a:t>
            </a:r>
            <a:endParaRPr lang="de-CH" dirty="0"/>
          </a:p>
          <a:p>
            <a:r>
              <a:rPr lang="de-CH" dirty="0"/>
              <a:t>Dafür stehen aber «nur» 480 </a:t>
            </a:r>
            <a:r>
              <a:rPr lang="de-CH" dirty="0" err="1"/>
              <a:t>Mio</a:t>
            </a:r>
            <a:r>
              <a:rPr lang="de-CH" dirty="0"/>
              <a:t> CHF zur Verfügung </a:t>
            </a:r>
            <a:r>
              <a:rPr lang="de-CH" dirty="0">
                <a:sym typeface="Wingdings" panose="05000000000000000000" pitchFamily="2" charset="2"/>
              </a:rPr>
              <a:t> reicht nicht ansatzweise</a:t>
            </a:r>
          </a:p>
          <a:p>
            <a:r>
              <a:rPr lang="de-CH" dirty="0">
                <a:sym typeface="Wingdings" panose="05000000000000000000" pitchFamily="2" charset="2"/>
              </a:rPr>
              <a:t>Alleine «</a:t>
            </a:r>
            <a:r>
              <a:rPr lang="de-CH" dirty="0" err="1">
                <a:sym typeface="Wingdings" panose="05000000000000000000" pitchFamily="2" charset="2"/>
              </a:rPr>
              <a:t>Honegg</a:t>
            </a:r>
            <a:r>
              <a:rPr lang="de-CH" dirty="0">
                <a:sym typeface="Wingdings" panose="05000000000000000000" pitchFamily="2" charset="2"/>
              </a:rPr>
              <a:t>» würde pro Jahr über 2 </a:t>
            </a:r>
            <a:r>
              <a:rPr lang="de-CH" dirty="0" err="1">
                <a:sym typeface="Wingdings" panose="05000000000000000000" pitchFamily="2" charset="2"/>
              </a:rPr>
              <a:t>Mio</a:t>
            </a:r>
            <a:r>
              <a:rPr lang="de-CH" dirty="0">
                <a:sym typeface="Wingdings" panose="05000000000000000000" pitchFamily="2" charset="2"/>
              </a:rPr>
              <a:t> CHF Subventionen benötigen</a:t>
            </a:r>
          </a:p>
        </p:txBody>
      </p:sp>
      <p:sp>
        <p:nvSpPr>
          <p:cNvPr id="4" name="Foliennummernplatzhalter 3"/>
          <p:cNvSpPr>
            <a:spLocks noGrp="1"/>
          </p:cNvSpPr>
          <p:nvPr>
            <p:ph type="sldNum" sz="quarter" idx="4"/>
          </p:nvPr>
        </p:nvSpPr>
        <p:spPr/>
        <p:txBody>
          <a:bodyPr/>
          <a:lstStyle/>
          <a:p>
            <a:fld id="{3F50C2DF-722C-4461-987D-F19EB486D19C}" type="slidenum">
              <a:rPr lang="de-CH" smtClean="0"/>
              <a:pPr/>
              <a:t>10</a:t>
            </a:fld>
            <a:endParaRPr lang="de-CH" dirty="0"/>
          </a:p>
        </p:txBody>
      </p:sp>
    </p:spTree>
    <p:extLst>
      <p:ext uri="{BB962C8B-B14F-4D97-AF65-F5344CB8AC3E}">
        <p14:creationId xmlns:p14="http://schemas.microsoft.com/office/powerpoint/2010/main" val="229896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Energiestrategie 2050</a:t>
            </a:r>
            <a:br>
              <a:rPr lang="de-CH" dirty="0"/>
            </a:br>
            <a:r>
              <a:rPr lang="de-CH" dirty="0">
                <a:solidFill>
                  <a:schemeClr val="accent1"/>
                </a:solidFill>
              </a:rPr>
              <a:t>Pro-Kopf-Verbrauch: -43% bis 2035</a:t>
            </a:r>
          </a:p>
        </p:txBody>
      </p:sp>
      <p:sp>
        <p:nvSpPr>
          <p:cNvPr id="4" name="Foliennummernplatzhalter 3"/>
          <p:cNvSpPr>
            <a:spLocks noGrp="1"/>
          </p:cNvSpPr>
          <p:nvPr>
            <p:ph type="sldNum" sz="quarter" idx="4"/>
          </p:nvPr>
        </p:nvSpPr>
        <p:spPr/>
        <p:txBody>
          <a:bodyPr/>
          <a:lstStyle/>
          <a:p>
            <a:fld id="{3F50C2DF-722C-4461-987D-F19EB486D19C}" type="slidenum">
              <a:rPr lang="de-CH" smtClean="0"/>
              <a:pPr/>
              <a:t>11</a:t>
            </a:fld>
            <a:endParaRPr lang="de-CH" dirty="0"/>
          </a:p>
        </p:txBody>
      </p:sp>
      <p:pic>
        <p:nvPicPr>
          <p:cNvPr id="6" name="Grafik 5"/>
          <p:cNvPicPr>
            <a:picLocks noChangeAspect="1"/>
          </p:cNvPicPr>
          <p:nvPr/>
        </p:nvPicPr>
        <p:blipFill>
          <a:blip r:embed="rId3"/>
          <a:stretch>
            <a:fillRect/>
          </a:stretch>
        </p:blipFill>
        <p:spPr>
          <a:xfrm>
            <a:off x="827087" y="1469571"/>
            <a:ext cx="6703186" cy="3518808"/>
          </a:xfrm>
          <a:prstGeom prst="rect">
            <a:avLst/>
          </a:prstGeom>
        </p:spPr>
      </p:pic>
      <p:grpSp>
        <p:nvGrpSpPr>
          <p:cNvPr id="11" name="Gruppieren 10"/>
          <p:cNvGrpSpPr/>
          <p:nvPr/>
        </p:nvGrpSpPr>
        <p:grpSpPr>
          <a:xfrm>
            <a:off x="5998028" y="2475894"/>
            <a:ext cx="1555417" cy="440871"/>
            <a:chOff x="5998028" y="2475894"/>
            <a:chExt cx="1555417" cy="440871"/>
          </a:xfrm>
        </p:grpSpPr>
        <p:sp>
          <p:nvSpPr>
            <p:cNvPr id="8" name="Ellipse 7"/>
            <p:cNvSpPr/>
            <p:nvPr/>
          </p:nvSpPr>
          <p:spPr>
            <a:xfrm>
              <a:off x="5998028" y="2547258"/>
              <a:ext cx="400050" cy="32657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Pfeil: nach links 8"/>
            <p:cNvSpPr/>
            <p:nvPr/>
          </p:nvSpPr>
          <p:spPr>
            <a:xfrm>
              <a:off x="6467595" y="2475894"/>
              <a:ext cx="1085850" cy="4408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Heute</a:t>
              </a:r>
            </a:p>
          </p:txBody>
        </p:sp>
      </p:grpSp>
      <p:grpSp>
        <p:nvGrpSpPr>
          <p:cNvPr id="12" name="Gruppieren 11"/>
          <p:cNvGrpSpPr/>
          <p:nvPr/>
        </p:nvGrpSpPr>
        <p:grpSpPr>
          <a:xfrm>
            <a:off x="2081893" y="3804556"/>
            <a:ext cx="1673986" cy="440871"/>
            <a:chOff x="2081893" y="3804556"/>
            <a:chExt cx="1673986" cy="440871"/>
          </a:xfrm>
        </p:grpSpPr>
        <p:sp>
          <p:nvSpPr>
            <p:cNvPr id="7" name="Ellipse 6"/>
            <p:cNvSpPr/>
            <p:nvPr/>
          </p:nvSpPr>
          <p:spPr>
            <a:xfrm>
              <a:off x="2081893" y="3861707"/>
              <a:ext cx="400050" cy="32657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Pfeil: nach links 9"/>
            <p:cNvSpPr/>
            <p:nvPr/>
          </p:nvSpPr>
          <p:spPr>
            <a:xfrm>
              <a:off x="2670029" y="3804556"/>
              <a:ext cx="1085850" cy="4408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Ziel 2035</a:t>
              </a:r>
            </a:p>
          </p:txBody>
        </p:sp>
      </p:grpSp>
      <p:sp>
        <p:nvSpPr>
          <p:cNvPr id="13" name="Textfeld 12"/>
          <p:cNvSpPr txBox="1"/>
          <p:nvPr/>
        </p:nvSpPr>
        <p:spPr>
          <a:xfrm>
            <a:off x="6609613" y="4566301"/>
            <a:ext cx="2143536" cy="307777"/>
          </a:xfrm>
          <a:prstGeom prst="rect">
            <a:avLst/>
          </a:prstGeom>
          <a:noFill/>
        </p:spPr>
        <p:txBody>
          <a:bodyPr wrap="none" rtlCol="0">
            <a:spAutoFit/>
          </a:bodyPr>
          <a:lstStyle/>
          <a:p>
            <a:r>
              <a:rPr lang="de-CH" dirty="0">
                <a:latin typeface="+mn-lt"/>
              </a:rPr>
              <a:t>Rot: Endenergieverbrauch</a:t>
            </a:r>
          </a:p>
        </p:txBody>
      </p:sp>
    </p:spTree>
    <p:extLst>
      <p:ext uri="{BB962C8B-B14F-4D97-AF65-F5344CB8AC3E}">
        <p14:creationId xmlns:p14="http://schemas.microsoft.com/office/powerpoint/2010/main" val="165364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a:srcRect t="10992" b="-953"/>
          <a:stretch/>
        </p:blipFill>
        <p:spPr>
          <a:xfrm>
            <a:off x="941389" y="1368000"/>
            <a:ext cx="5688012" cy="3816000"/>
          </a:xfrm>
          <a:prstGeom prst="rect">
            <a:avLst/>
          </a:prstGeom>
        </p:spPr>
      </p:pic>
      <p:sp>
        <p:nvSpPr>
          <p:cNvPr id="2" name="Titel 1"/>
          <p:cNvSpPr>
            <a:spLocks noGrp="1"/>
          </p:cNvSpPr>
          <p:nvPr>
            <p:ph type="title"/>
          </p:nvPr>
        </p:nvSpPr>
        <p:spPr/>
        <p:txBody>
          <a:bodyPr/>
          <a:lstStyle/>
          <a:p>
            <a:r>
              <a:rPr lang="de-CH" dirty="0"/>
              <a:t>Energieverbrauch pro Kopf</a:t>
            </a:r>
            <a:br>
              <a:rPr lang="de-CH" dirty="0"/>
            </a:br>
            <a:r>
              <a:rPr lang="de-CH" dirty="0">
                <a:solidFill>
                  <a:schemeClr val="accent1"/>
                </a:solidFill>
              </a:rPr>
              <a:t>Szenarien des Bundes (-32%/-41%/-52%)</a:t>
            </a:r>
          </a:p>
        </p:txBody>
      </p:sp>
      <p:sp>
        <p:nvSpPr>
          <p:cNvPr id="4" name="Foliennummernplatzhalter 3"/>
          <p:cNvSpPr>
            <a:spLocks noGrp="1"/>
          </p:cNvSpPr>
          <p:nvPr>
            <p:ph type="sldNum" sz="quarter" idx="4"/>
          </p:nvPr>
        </p:nvSpPr>
        <p:spPr/>
        <p:txBody>
          <a:bodyPr/>
          <a:lstStyle/>
          <a:p>
            <a:fld id="{3F50C2DF-722C-4461-987D-F19EB486D19C}" type="slidenum">
              <a:rPr lang="de-CH" smtClean="0"/>
              <a:pPr/>
              <a:t>12</a:t>
            </a:fld>
            <a:endParaRPr lang="de-CH" dirty="0"/>
          </a:p>
        </p:txBody>
      </p:sp>
    </p:spTree>
    <p:extLst>
      <p:ext uri="{BB962C8B-B14F-4D97-AF65-F5344CB8AC3E}">
        <p14:creationId xmlns:p14="http://schemas.microsoft.com/office/powerpoint/2010/main" val="365664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Stromproduktion</a:t>
            </a:r>
            <a:br>
              <a:rPr lang="de-CH" dirty="0"/>
            </a:br>
            <a:r>
              <a:rPr lang="de-CH" dirty="0">
                <a:solidFill>
                  <a:schemeClr val="accent1"/>
                </a:solidFill>
              </a:rPr>
              <a:t>Gemäss Prognose BR </a:t>
            </a:r>
            <a:r>
              <a:rPr lang="de-CH" dirty="0" err="1">
                <a:solidFill>
                  <a:schemeClr val="accent1"/>
                </a:solidFill>
              </a:rPr>
              <a:t>Leuthard</a:t>
            </a:r>
            <a:endParaRPr lang="de-CH" dirty="0">
              <a:solidFill>
                <a:schemeClr val="accent1"/>
              </a:solidFill>
            </a:endParaRPr>
          </a:p>
        </p:txBody>
      </p:sp>
      <p:sp>
        <p:nvSpPr>
          <p:cNvPr id="4" name="Foliennummernplatzhalter 3"/>
          <p:cNvSpPr>
            <a:spLocks noGrp="1"/>
          </p:cNvSpPr>
          <p:nvPr>
            <p:ph type="sldNum" sz="quarter" idx="4"/>
          </p:nvPr>
        </p:nvSpPr>
        <p:spPr/>
        <p:txBody>
          <a:bodyPr/>
          <a:lstStyle/>
          <a:p>
            <a:fld id="{3F50C2DF-722C-4461-987D-F19EB486D19C}" type="slidenum">
              <a:rPr lang="de-CH" smtClean="0"/>
              <a:pPr/>
              <a:t>13</a:t>
            </a:fld>
            <a:endParaRPr lang="de-CH" dirty="0"/>
          </a:p>
        </p:txBody>
      </p:sp>
      <p:pic>
        <p:nvPicPr>
          <p:cNvPr id="7" name="Grafik 6"/>
          <p:cNvPicPr>
            <a:picLocks noChangeAspect="1"/>
          </p:cNvPicPr>
          <p:nvPr/>
        </p:nvPicPr>
        <p:blipFill>
          <a:blip r:embed="rId3"/>
          <a:stretch>
            <a:fillRect/>
          </a:stretch>
        </p:blipFill>
        <p:spPr>
          <a:xfrm>
            <a:off x="827088" y="1350858"/>
            <a:ext cx="6381976" cy="3718956"/>
          </a:xfrm>
          <a:prstGeom prst="rect">
            <a:avLst/>
          </a:prstGeom>
        </p:spPr>
      </p:pic>
    </p:spTree>
    <p:extLst>
      <p:ext uri="{BB962C8B-B14F-4D97-AF65-F5344CB8AC3E}">
        <p14:creationId xmlns:p14="http://schemas.microsoft.com/office/powerpoint/2010/main" val="13648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Energiestrategie 2050</a:t>
            </a:r>
            <a:br>
              <a:rPr lang="de-CH" dirty="0"/>
            </a:br>
            <a:r>
              <a:rPr lang="de-CH" dirty="0">
                <a:solidFill>
                  <a:schemeClr val="accent1"/>
                </a:solidFill>
              </a:rPr>
              <a:t>Die Katze im Sack</a:t>
            </a:r>
            <a:br>
              <a:rPr lang="de-CH" dirty="0"/>
            </a:br>
            <a:endParaRPr lang="de-CH" dirty="0"/>
          </a:p>
        </p:txBody>
      </p:sp>
      <p:sp>
        <p:nvSpPr>
          <p:cNvPr id="6" name="Textplatzhalter 5"/>
          <p:cNvSpPr>
            <a:spLocks noGrp="1"/>
          </p:cNvSpPr>
          <p:nvPr>
            <p:ph type="body" idx="1"/>
          </p:nvPr>
        </p:nvSpPr>
        <p:spPr>
          <a:xfrm>
            <a:off x="719139" y="1436915"/>
            <a:ext cx="7993060" cy="3297910"/>
          </a:xfrm>
        </p:spPr>
        <p:txBody>
          <a:bodyPr/>
          <a:lstStyle/>
          <a:p>
            <a:r>
              <a:rPr lang="de-CH" dirty="0"/>
              <a:t>Ziel nur erreichbar durch:</a:t>
            </a:r>
          </a:p>
          <a:p>
            <a:pPr lvl="1"/>
            <a:r>
              <a:rPr lang="de-CH" dirty="0"/>
              <a:t>Neue Gesetze und Vorschriften</a:t>
            </a:r>
          </a:p>
          <a:p>
            <a:pPr lvl="1"/>
            <a:r>
              <a:rPr lang="de-CH" dirty="0"/>
              <a:t>Massive künstliche Verteuerung von Energieträgern</a:t>
            </a:r>
          </a:p>
          <a:p>
            <a:pPr lvl="1"/>
            <a:endParaRPr lang="de-CH" dirty="0"/>
          </a:p>
          <a:p>
            <a:pPr marL="180975" lvl="1" indent="0">
              <a:buNone/>
            </a:pPr>
            <a:r>
              <a:rPr lang="de-CH" b="1" dirty="0">
                <a:sym typeface="Wingdings" panose="05000000000000000000" pitchFamily="2" charset="2"/>
              </a:rPr>
              <a:t> </a:t>
            </a:r>
            <a:r>
              <a:rPr lang="de-CH" b="1" dirty="0"/>
              <a:t>«Sie haben weniger Geld im Sack»</a:t>
            </a:r>
            <a:endParaRPr lang="de-CH" dirty="0"/>
          </a:p>
          <a:p>
            <a:pPr lvl="1"/>
            <a:r>
              <a:rPr lang="de-CH" dirty="0"/>
              <a:t>Diverse Kosten fehlen in der aktuellen Diskussion:</a:t>
            </a:r>
          </a:p>
          <a:p>
            <a:pPr lvl="2">
              <a:buFont typeface="Arial" panose="020B0604020202020204" pitchFamily="34" charset="0"/>
              <a:buChar char="•"/>
            </a:pPr>
            <a:r>
              <a:rPr lang="de-CH" dirty="0"/>
              <a:t>Umbau Stromnetz fehlt komplett</a:t>
            </a:r>
          </a:p>
          <a:p>
            <a:pPr lvl="2">
              <a:buFont typeface="Arial" panose="020B0604020202020204" pitchFamily="34" charset="0"/>
              <a:buChar char="•"/>
            </a:pPr>
            <a:r>
              <a:rPr lang="de-CH" dirty="0"/>
              <a:t>Stromspeicherkosten fehlen</a:t>
            </a:r>
          </a:p>
          <a:p>
            <a:pPr lvl="2">
              <a:buFont typeface="Arial" panose="020B0604020202020204" pitchFamily="34" charset="0"/>
              <a:buChar char="•"/>
            </a:pPr>
            <a:r>
              <a:rPr lang="de-CH" dirty="0"/>
              <a:t>Etc.</a:t>
            </a:r>
          </a:p>
          <a:p>
            <a:pPr lvl="2">
              <a:buFont typeface="Arial" panose="020B0604020202020204" pitchFamily="34" charset="0"/>
              <a:buChar char="•"/>
            </a:pPr>
            <a:r>
              <a:rPr lang="de-CH" b="1" dirty="0"/>
              <a:t>Total ca. 100 Mia CHF Zusatzkosten *)</a:t>
            </a:r>
          </a:p>
          <a:p>
            <a:pPr lvl="2">
              <a:buFont typeface="Arial" panose="020B0604020202020204" pitchFamily="34" charset="0"/>
              <a:buChar char="•"/>
            </a:pPr>
            <a:endParaRPr lang="de-CH" dirty="0"/>
          </a:p>
        </p:txBody>
      </p:sp>
      <p:sp>
        <p:nvSpPr>
          <p:cNvPr id="4" name="Foliennummernplatzhalter 3"/>
          <p:cNvSpPr>
            <a:spLocks noGrp="1"/>
          </p:cNvSpPr>
          <p:nvPr>
            <p:ph type="sldNum" sz="quarter" idx="4"/>
          </p:nvPr>
        </p:nvSpPr>
        <p:spPr/>
        <p:txBody>
          <a:bodyPr/>
          <a:lstStyle/>
          <a:p>
            <a:fld id="{3F50C2DF-722C-4461-987D-F19EB486D19C}" type="slidenum">
              <a:rPr lang="de-CH" smtClean="0"/>
              <a:pPr/>
              <a:t>14</a:t>
            </a:fld>
            <a:endParaRPr lang="de-CH" dirty="0"/>
          </a:p>
        </p:txBody>
      </p:sp>
      <p:sp>
        <p:nvSpPr>
          <p:cNvPr id="7" name="Textfeld 6"/>
          <p:cNvSpPr txBox="1"/>
          <p:nvPr/>
        </p:nvSpPr>
        <p:spPr>
          <a:xfrm>
            <a:off x="5976258" y="4876800"/>
            <a:ext cx="3021981" cy="523220"/>
          </a:xfrm>
          <a:prstGeom prst="rect">
            <a:avLst/>
          </a:prstGeom>
          <a:noFill/>
        </p:spPr>
        <p:txBody>
          <a:bodyPr wrap="none" rtlCol="0">
            <a:spAutoFit/>
          </a:bodyPr>
          <a:lstStyle/>
          <a:p>
            <a:r>
              <a:rPr lang="de-CH" dirty="0">
                <a:latin typeface="+mn-lt"/>
              </a:rPr>
              <a:t>*) IWSB_Energiestrategie_2050.pdf</a:t>
            </a:r>
          </a:p>
          <a:p>
            <a:endParaRPr lang="de-CH" dirty="0">
              <a:latin typeface="+mn-lt"/>
            </a:endParaRPr>
          </a:p>
        </p:txBody>
      </p:sp>
    </p:spTree>
    <p:extLst>
      <p:ext uri="{BB962C8B-B14F-4D97-AF65-F5344CB8AC3E}">
        <p14:creationId xmlns:p14="http://schemas.microsoft.com/office/powerpoint/2010/main" val="205001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Energiestrategie 2050</a:t>
            </a:r>
            <a:br>
              <a:rPr lang="de-CH" dirty="0"/>
            </a:br>
            <a:r>
              <a:rPr lang="de-CH" dirty="0">
                <a:solidFill>
                  <a:schemeClr val="accent1"/>
                </a:solidFill>
              </a:rPr>
              <a:t>Kosten unklar</a:t>
            </a:r>
          </a:p>
        </p:txBody>
      </p:sp>
      <p:sp>
        <p:nvSpPr>
          <p:cNvPr id="4" name="Foliennummernplatzhalter 3"/>
          <p:cNvSpPr>
            <a:spLocks noGrp="1"/>
          </p:cNvSpPr>
          <p:nvPr>
            <p:ph type="sldNum" sz="quarter" idx="4"/>
          </p:nvPr>
        </p:nvSpPr>
        <p:spPr/>
        <p:txBody>
          <a:bodyPr/>
          <a:lstStyle/>
          <a:p>
            <a:fld id="{3F50C2DF-722C-4461-987D-F19EB486D19C}" type="slidenum">
              <a:rPr lang="de-CH" smtClean="0"/>
              <a:pPr/>
              <a:t>15</a:t>
            </a:fld>
            <a:endParaRPr lang="de-CH" dirty="0"/>
          </a:p>
        </p:txBody>
      </p:sp>
      <p:pic>
        <p:nvPicPr>
          <p:cNvPr id="6" name="Grafik 5"/>
          <p:cNvPicPr>
            <a:picLocks noChangeAspect="1"/>
          </p:cNvPicPr>
          <p:nvPr/>
        </p:nvPicPr>
        <p:blipFill>
          <a:blip r:embed="rId3"/>
          <a:stretch>
            <a:fillRect/>
          </a:stretch>
        </p:blipFill>
        <p:spPr>
          <a:xfrm>
            <a:off x="2351315" y="1700863"/>
            <a:ext cx="5242762" cy="3000754"/>
          </a:xfrm>
          <a:prstGeom prst="rect">
            <a:avLst/>
          </a:prstGeom>
          <a:effectLst>
            <a:glow rad="101600">
              <a:schemeClr val="accent6">
                <a:satMod val="175000"/>
                <a:alpha val="40000"/>
              </a:schemeClr>
            </a:glow>
          </a:effectLst>
        </p:spPr>
      </p:pic>
      <p:pic>
        <p:nvPicPr>
          <p:cNvPr id="5" name="Grafik 4"/>
          <p:cNvPicPr>
            <a:picLocks noChangeAspect="1"/>
          </p:cNvPicPr>
          <p:nvPr/>
        </p:nvPicPr>
        <p:blipFill>
          <a:blip r:embed="rId4"/>
          <a:stretch>
            <a:fillRect/>
          </a:stretch>
        </p:blipFill>
        <p:spPr>
          <a:xfrm>
            <a:off x="1163411" y="1511969"/>
            <a:ext cx="7486650" cy="1484892"/>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38015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 Blick nach Deutschland</a:t>
            </a:r>
            <a:br>
              <a:rPr lang="de-CH" dirty="0"/>
            </a:br>
            <a:r>
              <a:rPr lang="de-CH" dirty="0">
                <a:solidFill>
                  <a:srgbClr val="FF004E"/>
                </a:solidFill>
              </a:rPr>
              <a:t>Prognosen vs. Fakten</a:t>
            </a:r>
          </a:p>
        </p:txBody>
      </p:sp>
      <p:pic>
        <p:nvPicPr>
          <p:cNvPr id="5" name="Grafik 4"/>
          <p:cNvPicPr>
            <a:picLocks noChangeAspect="1"/>
          </p:cNvPicPr>
          <p:nvPr/>
        </p:nvPicPr>
        <p:blipFill>
          <a:blip r:embed="rId3"/>
          <a:stretch>
            <a:fillRect/>
          </a:stretch>
        </p:blipFill>
        <p:spPr>
          <a:xfrm>
            <a:off x="4326261" y="2548519"/>
            <a:ext cx="4384041" cy="2460484"/>
          </a:xfrm>
          <a:prstGeom prst="rect">
            <a:avLst/>
          </a:prstGeom>
        </p:spPr>
      </p:pic>
      <p:sp>
        <p:nvSpPr>
          <p:cNvPr id="4" name="Foliennummernplatzhalter 3"/>
          <p:cNvSpPr>
            <a:spLocks noGrp="1"/>
          </p:cNvSpPr>
          <p:nvPr>
            <p:ph type="sldNum" sz="quarter" idx="4"/>
          </p:nvPr>
        </p:nvSpPr>
        <p:spPr/>
        <p:txBody>
          <a:bodyPr/>
          <a:lstStyle/>
          <a:p>
            <a:fld id="{3F50C2DF-722C-4461-987D-F19EB486D19C}" type="slidenum">
              <a:rPr lang="de-CH" smtClean="0"/>
              <a:pPr/>
              <a:t>16</a:t>
            </a:fld>
            <a:endParaRPr lang="de-CH" dirty="0"/>
          </a:p>
        </p:txBody>
      </p:sp>
      <p:pic>
        <p:nvPicPr>
          <p:cNvPr id="6" name="Grafik 5"/>
          <p:cNvPicPr>
            <a:picLocks noChangeAspect="1"/>
          </p:cNvPicPr>
          <p:nvPr/>
        </p:nvPicPr>
        <p:blipFill>
          <a:blip r:embed="rId4"/>
          <a:stretch>
            <a:fillRect/>
          </a:stretch>
        </p:blipFill>
        <p:spPr>
          <a:xfrm>
            <a:off x="930730" y="1435020"/>
            <a:ext cx="5461471" cy="2704271"/>
          </a:xfrm>
          <a:prstGeom prst="rect">
            <a:avLst/>
          </a:prstGeom>
          <a:effectLst>
            <a:glow rad="101600">
              <a:schemeClr val="accent6">
                <a:satMod val="175000"/>
                <a:alpha val="40000"/>
              </a:schemeClr>
            </a:glow>
          </a:effectLst>
        </p:spPr>
      </p:pic>
      <p:sp>
        <p:nvSpPr>
          <p:cNvPr id="7" name="Textfeld 6"/>
          <p:cNvSpPr txBox="1"/>
          <p:nvPr/>
        </p:nvSpPr>
        <p:spPr>
          <a:xfrm>
            <a:off x="108630" y="4354774"/>
            <a:ext cx="4089581" cy="461665"/>
          </a:xfrm>
          <a:prstGeom prst="rect">
            <a:avLst/>
          </a:prstGeom>
          <a:noFill/>
        </p:spPr>
        <p:txBody>
          <a:bodyPr wrap="none" rtlCol="0">
            <a:spAutoFit/>
          </a:bodyPr>
          <a:lstStyle/>
          <a:p>
            <a:r>
              <a:rPr lang="de-CH" sz="2400" b="1" dirty="0">
                <a:solidFill>
                  <a:schemeClr val="bg1"/>
                </a:solidFill>
                <a:highlight>
                  <a:srgbClr val="FF004E"/>
                </a:highlight>
                <a:latin typeface="+mn-lt"/>
              </a:rPr>
              <a:t>In 25 Jahren: ca. 500 Mia EUR</a:t>
            </a:r>
          </a:p>
        </p:txBody>
      </p:sp>
      <p:sp>
        <p:nvSpPr>
          <p:cNvPr id="8" name="Textfeld 7"/>
          <p:cNvSpPr txBox="1"/>
          <p:nvPr/>
        </p:nvSpPr>
        <p:spPr>
          <a:xfrm>
            <a:off x="5265737" y="1523686"/>
            <a:ext cx="2372765" cy="461665"/>
          </a:xfrm>
          <a:prstGeom prst="rect">
            <a:avLst/>
          </a:prstGeom>
          <a:noFill/>
        </p:spPr>
        <p:txBody>
          <a:bodyPr wrap="none" rtlCol="0">
            <a:spAutoFit/>
          </a:bodyPr>
          <a:lstStyle/>
          <a:p>
            <a:r>
              <a:rPr lang="de-CH" sz="2400" b="1" dirty="0">
                <a:solidFill>
                  <a:schemeClr val="bg1"/>
                </a:solidFill>
                <a:highlight>
                  <a:srgbClr val="FF004E"/>
                </a:highlight>
                <a:latin typeface="+mn-lt"/>
              </a:rPr>
              <a:t>Ca. 150 Mia EUR</a:t>
            </a:r>
          </a:p>
        </p:txBody>
      </p:sp>
      <p:sp>
        <p:nvSpPr>
          <p:cNvPr id="9" name="Textfeld 8"/>
          <p:cNvSpPr txBox="1"/>
          <p:nvPr/>
        </p:nvSpPr>
        <p:spPr>
          <a:xfrm>
            <a:off x="3661465" y="3264010"/>
            <a:ext cx="5033750" cy="830997"/>
          </a:xfrm>
          <a:prstGeom prst="rect">
            <a:avLst/>
          </a:prstGeom>
          <a:noFill/>
        </p:spPr>
        <p:txBody>
          <a:bodyPr wrap="none" rtlCol="0">
            <a:spAutoFit/>
          </a:bodyPr>
          <a:lstStyle/>
          <a:p>
            <a:r>
              <a:rPr lang="de-CH" sz="2400" b="1" dirty="0">
                <a:solidFill>
                  <a:schemeClr val="bg1"/>
                </a:solidFill>
                <a:highlight>
                  <a:srgbClr val="FF004E"/>
                </a:highlight>
                <a:latin typeface="+mn-lt"/>
              </a:rPr>
              <a:t>Zukunft: Ca. 1’800 EUR pro Haushalt</a:t>
            </a:r>
          </a:p>
          <a:p>
            <a:r>
              <a:rPr lang="de-CH" sz="2400" b="1" dirty="0">
                <a:solidFill>
                  <a:schemeClr val="bg1"/>
                </a:solidFill>
                <a:highlight>
                  <a:srgbClr val="FF004E"/>
                </a:highlight>
                <a:latin typeface="+mn-lt"/>
              </a:rPr>
              <a:t>pro Jahr</a:t>
            </a:r>
          </a:p>
        </p:txBody>
      </p:sp>
    </p:spTree>
    <p:extLst>
      <p:ext uri="{BB962C8B-B14F-4D97-AF65-F5344CB8AC3E}">
        <p14:creationId xmlns:p14="http://schemas.microsoft.com/office/powerpoint/2010/main" val="309890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Ein Blick zum Nachbarn / EEG Umlage</a:t>
            </a:r>
            <a:br>
              <a:rPr lang="de-CH" dirty="0"/>
            </a:br>
            <a:r>
              <a:rPr lang="de-CH" dirty="0">
                <a:solidFill>
                  <a:srgbClr val="FF004E"/>
                </a:solidFill>
              </a:rPr>
              <a:t>Private und KMU zahlen die Zeche</a:t>
            </a:r>
          </a:p>
        </p:txBody>
      </p:sp>
      <p:sp>
        <p:nvSpPr>
          <p:cNvPr id="4" name="Foliennummernplatzhalter 3"/>
          <p:cNvSpPr>
            <a:spLocks noGrp="1"/>
          </p:cNvSpPr>
          <p:nvPr>
            <p:ph type="sldNum" sz="quarter" idx="4"/>
          </p:nvPr>
        </p:nvSpPr>
        <p:spPr/>
        <p:txBody>
          <a:bodyPr/>
          <a:lstStyle/>
          <a:p>
            <a:fld id="{3F50C2DF-722C-4461-987D-F19EB486D19C}" type="slidenum">
              <a:rPr lang="de-CH" smtClean="0"/>
              <a:pPr/>
              <a:t>17</a:t>
            </a:fld>
            <a:endParaRPr lang="de-CH" dirty="0"/>
          </a:p>
        </p:txBody>
      </p:sp>
      <p:pic>
        <p:nvPicPr>
          <p:cNvPr id="5" name="Grafik 4"/>
          <p:cNvPicPr>
            <a:picLocks noChangeAspect="1"/>
          </p:cNvPicPr>
          <p:nvPr/>
        </p:nvPicPr>
        <p:blipFill>
          <a:blip r:embed="rId2"/>
          <a:stretch>
            <a:fillRect/>
          </a:stretch>
        </p:blipFill>
        <p:spPr>
          <a:xfrm>
            <a:off x="1020535" y="1520422"/>
            <a:ext cx="5179446" cy="3356378"/>
          </a:xfrm>
          <a:prstGeom prst="rect">
            <a:avLst/>
          </a:prstGeom>
          <a:effectLst>
            <a:glow rad="63500">
              <a:schemeClr val="accent6">
                <a:satMod val="175000"/>
                <a:alpha val="40000"/>
              </a:schemeClr>
            </a:glow>
          </a:effectLst>
        </p:spPr>
      </p:pic>
      <p:pic>
        <p:nvPicPr>
          <p:cNvPr id="6" name="Grafik 5"/>
          <p:cNvPicPr>
            <a:picLocks noChangeAspect="1"/>
          </p:cNvPicPr>
          <p:nvPr/>
        </p:nvPicPr>
        <p:blipFill>
          <a:blip r:embed="rId3"/>
          <a:stretch>
            <a:fillRect/>
          </a:stretch>
        </p:blipFill>
        <p:spPr>
          <a:xfrm>
            <a:off x="1714499" y="2757659"/>
            <a:ext cx="7102929" cy="1609130"/>
          </a:xfrm>
          <a:prstGeom prst="rect">
            <a:avLst/>
          </a:prstGeom>
          <a:effectLst>
            <a:glow rad="101600">
              <a:schemeClr val="accent6">
                <a:satMod val="175000"/>
                <a:alpha val="40000"/>
              </a:schemeClr>
            </a:glow>
          </a:effectLst>
        </p:spPr>
      </p:pic>
    </p:spTree>
    <p:extLst>
      <p:ext uri="{BB962C8B-B14F-4D97-AF65-F5344CB8AC3E}">
        <p14:creationId xmlns:p14="http://schemas.microsoft.com/office/powerpoint/2010/main" val="222023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Energiestrategie 2050</a:t>
            </a:r>
            <a:br>
              <a:rPr lang="de-CH" dirty="0"/>
            </a:br>
            <a:r>
              <a:rPr lang="de-CH" dirty="0">
                <a:solidFill>
                  <a:schemeClr val="accent1"/>
                </a:solidFill>
              </a:rPr>
              <a:t>Ablehnen, weil…:</a:t>
            </a:r>
          </a:p>
        </p:txBody>
      </p:sp>
      <p:sp>
        <p:nvSpPr>
          <p:cNvPr id="5" name="Textplatzhalter 4"/>
          <p:cNvSpPr>
            <a:spLocks noGrp="1"/>
          </p:cNvSpPr>
          <p:nvPr>
            <p:ph type="body" idx="1"/>
          </p:nvPr>
        </p:nvSpPr>
        <p:spPr>
          <a:xfrm>
            <a:off x="719139" y="1586325"/>
            <a:ext cx="7993060" cy="3148499"/>
          </a:xfrm>
        </p:spPr>
        <p:txBody>
          <a:bodyPr/>
          <a:lstStyle/>
          <a:p>
            <a:r>
              <a:rPr lang="de-CH" sz="2800" b="1" dirty="0"/>
              <a:t>Landschafts- und Naturschutz schlechter gestellt werden</a:t>
            </a:r>
          </a:p>
          <a:p>
            <a:r>
              <a:rPr lang="de-CH" sz="2800" b="1" dirty="0"/>
              <a:t>«Keine ES 2050 = Kein Windpark </a:t>
            </a:r>
            <a:r>
              <a:rPr lang="de-CH" sz="2800" b="1" dirty="0" err="1"/>
              <a:t>Honegg</a:t>
            </a:r>
            <a:r>
              <a:rPr lang="de-CH" sz="2800" b="1" dirty="0"/>
              <a:t>»</a:t>
            </a:r>
          </a:p>
          <a:p>
            <a:endParaRPr lang="de-CH" b="1" dirty="0"/>
          </a:p>
          <a:p>
            <a:pPr marL="0" indent="0">
              <a:buNone/>
            </a:pPr>
            <a:r>
              <a:rPr lang="de-CH" b="1" dirty="0"/>
              <a:t>Weitere Punkte:</a:t>
            </a:r>
          </a:p>
          <a:p>
            <a:r>
              <a:rPr lang="de-CH" dirty="0"/>
              <a:t>Eine Planwirtschaft aufgebaut wird</a:t>
            </a:r>
          </a:p>
          <a:p>
            <a:r>
              <a:rPr lang="de-CH" dirty="0"/>
              <a:t>Die Kosten nicht abschätzbar sind</a:t>
            </a:r>
          </a:p>
          <a:p>
            <a:pPr marL="180975" lvl="1" indent="0">
              <a:buNone/>
            </a:pPr>
            <a:endParaRPr lang="de-CH" dirty="0"/>
          </a:p>
          <a:p>
            <a:pPr lvl="1"/>
            <a:endParaRPr lang="de-CH" dirty="0"/>
          </a:p>
        </p:txBody>
      </p:sp>
    </p:spTree>
    <p:extLst>
      <p:ext uri="{BB962C8B-B14F-4D97-AF65-F5344CB8AC3E}">
        <p14:creationId xmlns:p14="http://schemas.microsoft.com/office/powerpoint/2010/main" val="81699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Energiestrategie 2050</a:t>
            </a:r>
            <a:br>
              <a:rPr lang="de-CH" dirty="0"/>
            </a:br>
            <a:endParaRPr lang="de-CH" dirty="0"/>
          </a:p>
        </p:txBody>
      </p:sp>
      <p:sp>
        <p:nvSpPr>
          <p:cNvPr id="3" name="Untertitel 2"/>
          <p:cNvSpPr>
            <a:spLocks noGrp="1"/>
          </p:cNvSpPr>
          <p:nvPr>
            <p:ph type="subTitle" idx="1"/>
          </p:nvPr>
        </p:nvSpPr>
        <p:spPr/>
        <p:txBody>
          <a:bodyPr/>
          <a:lstStyle/>
          <a:p>
            <a:r>
              <a:rPr lang="de-CH" dirty="0"/>
              <a:t>Mit Fokus auf Elektrizität</a:t>
            </a:r>
          </a:p>
        </p:txBody>
      </p:sp>
    </p:spTree>
    <p:extLst>
      <p:ext uri="{BB962C8B-B14F-4D97-AF65-F5344CB8AC3E}">
        <p14:creationId xmlns:p14="http://schemas.microsoft.com/office/powerpoint/2010/main" val="158119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Stromerzeugung im Jahresverlauf</a:t>
            </a:r>
            <a:br>
              <a:rPr lang="de-CH" dirty="0"/>
            </a:br>
            <a:r>
              <a:rPr lang="de-CH" dirty="0">
                <a:solidFill>
                  <a:srgbClr val="FF004E"/>
                </a:solidFill>
              </a:rPr>
              <a:t>2015</a:t>
            </a:r>
          </a:p>
        </p:txBody>
      </p:sp>
      <p:sp>
        <p:nvSpPr>
          <p:cNvPr id="4" name="Foliennummernplatzhalter 3"/>
          <p:cNvSpPr>
            <a:spLocks noGrp="1"/>
          </p:cNvSpPr>
          <p:nvPr>
            <p:ph type="sldNum" sz="quarter" idx="4"/>
          </p:nvPr>
        </p:nvSpPr>
        <p:spPr/>
        <p:txBody>
          <a:bodyPr/>
          <a:lstStyle/>
          <a:p>
            <a:fld id="{3F50C2DF-722C-4461-987D-F19EB486D19C}" type="slidenum">
              <a:rPr lang="de-CH" smtClean="0"/>
              <a:pPr/>
              <a:t>3</a:t>
            </a:fld>
            <a:endParaRPr lang="de-CH" dirty="0"/>
          </a:p>
        </p:txBody>
      </p:sp>
      <p:pic>
        <p:nvPicPr>
          <p:cNvPr id="5" name="Grafik 4"/>
          <p:cNvPicPr>
            <a:picLocks noChangeAspect="1"/>
          </p:cNvPicPr>
          <p:nvPr/>
        </p:nvPicPr>
        <p:blipFill>
          <a:blip r:embed="rId2"/>
          <a:stretch>
            <a:fillRect/>
          </a:stretch>
        </p:blipFill>
        <p:spPr>
          <a:xfrm>
            <a:off x="827088" y="1350858"/>
            <a:ext cx="4133487" cy="3613902"/>
          </a:xfrm>
          <a:prstGeom prst="rect">
            <a:avLst/>
          </a:prstGeom>
        </p:spPr>
      </p:pic>
    </p:spTree>
    <p:extLst>
      <p:ext uri="{BB962C8B-B14F-4D97-AF65-F5344CB8AC3E}">
        <p14:creationId xmlns:p14="http://schemas.microsoft.com/office/powerpoint/2010/main" val="171683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Stromverbrauch im Zeitverlauf</a:t>
            </a:r>
            <a:br>
              <a:rPr lang="de-CH" dirty="0"/>
            </a:br>
            <a:r>
              <a:rPr lang="de-CH" dirty="0">
                <a:solidFill>
                  <a:srgbClr val="FF004E"/>
                </a:solidFill>
              </a:rPr>
              <a:t>Grundlast, Spitzenlast</a:t>
            </a:r>
            <a:br>
              <a:rPr lang="de-CH" dirty="0"/>
            </a:br>
            <a:endParaRPr lang="de-CH" dirty="0"/>
          </a:p>
        </p:txBody>
      </p:sp>
      <p:sp>
        <p:nvSpPr>
          <p:cNvPr id="4" name="Foliennummernplatzhalter 3"/>
          <p:cNvSpPr>
            <a:spLocks noGrp="1"/>
          </p:cNvSpPr>
          <p:nvPr>
            <p:ph type="sldNum" sz="quarter" idx="4"/>
          </p:nvPr>
        </p:nvSpPr>
        <p:spPr/>
        <p:txBody>
          <a:bodyPr/>
          <a:lstStyle/>
          <a:p>
            <a:fld id="{3F50C2DF-722C-4461-987D-F19EB486D19C}" type="slidenum">
              <a:rPr lang="de-CH" smtClean="0"/>
              <a:pPr/>
              <a:t>4</a:t>
            </a:fld>
            <a:endParaRPr lang="de-CH" dirty="0"/>
          </a:p>
        </p:txBody>
      </p:sp>
      <p:graphicFrame>
        <p:nvGraphicFramePr>
          <p:cNvPr id="5" name="Diagramm 4">
            <a:extLst>
              <a:ext uri="{FF2B5EF4-FFF2-40B4-BE49-F238E27FC236}">
                <a16:creationId xmlns:a16="http://schemas.microsoft.com/office/drawing/2014/main" id="{82F407C6-A99D-4BC0-8B26-990141ABA47F}"/>
              </a:ext>
            </a:extLst>
          </p:cNvPr>
          <p:cNvGraphicFramePr>
            <a:graphicFrameLocks/>
          </p:cNvGraphicFramePr>
          <p:nvPr>
            <p:extLst/>
          </p:nvPr>
        </p:nvGraphicFramePr>
        <p:xfrm>
          <a:off x="719138" y="1786744"/>
          <a:ext cx="7982173" cy="29798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p:cNvSpPr txBox="1"/>
          <p:nvPr/>
        </p:nvSpPr>
        <p:spPr>
          <a:xfrm>
            <a:off x="719138" y="1478967"/>
            <a:ext cx="2651688" cy="307777"/>
          </a:xfrm>
          <a:prstGeom prst="rect">
            <a:avLst/>
          </a:prstGeom>
          <a:noFill/>
        </p:spPr>
        <p:txBody>
          <a:bodyPr wrap="none" rtlCol="0">
            <a:spAutoFit/>
          </a:bodyPr>
          <a:lstStyle/>
          <a:p>
            <a:r>
              <a:rPr lang="de-CH" dirty="0">
                <a:latin typeface="+mn-lt"/>
              </a:rPr>
              <a:t>Verbrauchter Strom Januar 2017</a:t>
            </a:r>
          </a:p>
        </p:txBody>
      </p:sp>
      <p:cxnSp>
        <p:nvCxnSpPr>
          <p:cNvPr id="8" name="Gerader Verbinder 7"/>
          <p:cNvCxnSpPr/>
          <p:nvPr/>
        </p:nvCxnSpPr>
        <p:spPr>
          <a:xfrm flipV="1">
            <a:off x="719138" y="3502480"/>
            <a:ext cx="7993061" cy="1632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flipV="1">
            <a:off x="708251" y="4610098"/>
            <a:ext cx="7993061" cy="1632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05042" y="3787832"/>
            <a:ext cx="2949846" cy="738664"/>
          </a:xfrm>
          <a:prstGeom prst="rect">
            <a:avLst/>
          </a:prstGeom>
          <a:noFill/>
        </p:spPr>
        <p:txBody>
          <a:bodyPr wrap="none" rtlCol="0">
            <a:spAutoFit/>
          </a:bodyPr>
          <a:lstStyle/>
          <a:p>
            <a:r>
              <a:rPr lang="de-CH" dirty="0">
                <a:latin typeface="+mn-lt"/>
              </a:rPr>
              <a:t>Bandenergie (wird immer gebraucht)</a:t>
            </a:r>
          </a:p>
          <a:p>
            <a:pPr marL="285750" indent="-285750">
              <a:buFont typeface="Arial" panose="020B0604020202020204" pitchFamily="34" charset="0"/>
              <a:buChar char="•"/>
            </a:pPr>
            <a:r>
              <a:rPr lang="de-CH" dirty="0">
                <a:latin typeface="+mn-lt"/>
              </a:rPr>
              <a:t>Kernenergie</a:t>
            </a:r>
          </a:p>
          <a:p>
            <a:pPr marL="285750" indent="-285750">
              <a:buFont typeface="Arial" panose="020B0604020202020204" pitchFamily="34" charset="0"/>
              <a:buChar char="•"/>
            </a:pPr>
            <a:r>
              <a:rPr lang="de-CH" dirty="0">
                <a:latin typeface="+mn-lt"/>
              </a:rPr>
              <a:t>Laufwasserkraftwerke</a:t>
            </a:r>
          </a:p>
        </p:txBody>
      </p:sp>
      <p:sp>
        <p:nvSpPr>
          <p:cNvPr id="11" name="Textfeld 10"/>
          <p:cNvSpPr txBox="1"/>
          <p:nvPr/>
        </p:nvSpPr>
        <p:spPr>
          <a:xfrm>
            <a:off x="1756813" y="3233456"/>
            <a:ext cx="6200736" cy="307777"/>
          </a:xfrm>
          <a:prstGeom prst="rect">
            <a:avLst/>
          </a:prstGeom>
          <a:noFill/>
        </p:spPr>
        <p:txBody>
          <a:bodyPr wrap="none" rtlCol="0">
            <a:spAutoFit/>
          </a:bodyPr>
          <a:lstStyle/>
          <a:p>
            <a:pPr marL="285750" indent="-285750">
              <a:buFont typeface="Arial" panose="020B0604020202020204" pitchFamily="34" charset="0"/>
              <a:buChar char="•"/>
            </a:pPr>
            <a:r>
              <a:rPr lang="de-CH" dirty="0">
                <a:latin typeface="+mn-lt"/>
              </a:rPr>
              <a:t>Spitzenenergie (ja nach Nachfrage) (Speicher-Wasserkraft</a:t>
            </a:r>
            <a:r>
              <a:rPr lang="de-CH">
                <a:latin typeface="+mn-lt"/>
              </a:rPr>
              <a:t>, [Gaskraftwerke])</a:t>
            </a:r>
            <a:endParaRPr lang="de-CH" dirty="0">
              <a:latin typeface="+mn-lt"/>
            </a:endParaRPr>
          </a:p>
        </p:txBody>
      </p:sp>
    </p:spTree>
    <p:extLst>
      <p:ext uri="{BB962C8B-B14F-4D97-AF65-F5344CB8AC3E}">
        <p14:creationId xmlns:p14="http://schemas.microsoft.com/office/powerpoint/2010/main" val="171385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Technologien im Vergleich</a:t>
            </a:r>
            <a:br>
              <a:rPr lang="de-CH" dirty="0"/>
            </a:br>
            <a:r>
              <a:rPr lang="de-CH" dirty="0">
                <a:solidFill>
                  <a:srgbClr val="FF004E"/>
                </a:solidFill>
              </a:rPr>
              <a:t>Beitrag zu einem stabilen Netz</a:t>
            </a:r>
          </a:p>
        </p:txBody>
      </p:sp>
      <p:sp>
        <p:nvSpPr>
          <p:cNvPr id="4" name="Foliennummernplatzhalter 3"/>
          <p:cNvSpPr>
            <a:spLocks noGrp="1"/>
          </p:cNvSpPr>
          <p:nvPr>
            <p:ph type="sldNum" sz="quarter" idx="4"/>
          </p:nvPr>
        </p:nvSpPr>
        <p:spPr/>
        <p:txBody>
          <a:bodyPr/>
          <a:lstStyle/>
          <a:p>
            <a:fld id="{3F50C2DF-722C-4461-987D-F19EB486D19C}" type="slidenum">
              <a:rPr lang="de-CH" smtClean="0"/>
              <a:pPr/>
              <a:t>5</a:t>
            </a:fld>
            <a:endParaRPr lang="de-CH" dirty="0"/>
          </a:p>
        </p:txBody>
      </p:sp>
      <p:pic>
        <p:nvPicPr>
          <p:cNvPr id="5" name="Grafik 4"/>
          <p:cNvPicPr>
            <a:picLocks noChangeAspect="1"/>
          </p:cNvPicPr>
          <p:nvPr/>
        </p:nvPicPr>
        <p:blipFill>
          <a:blip r:embed="rId2"/>
          <a:stretch>
            <a:fillRect/>
          </a:stretch>
        </p:blipFill>
        <p:spPr>
          <a:xfrm>
            <a:off x="808264" y="1856498"/>
            <a:ext cx="7527471" cy="2757453"/>
          </a:xfrm>
          <a:prstGeom prst="rect">
            <a:avLst/>
          </a:prstGeom>
        </p:spPr>
      </p:pic>
    </p:spTree>
    <p:extLst>
      <p:ext uri="{BB962C8B-B14F-4D97-AF65-F5344CB8AC3E}">
        <p14:creationId xmlns:p14="http://schemas.microsoft.com/office/powerpoint/2010/main" val="1581788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Kosten erneuerbare Energien pro kWh</a:t>
            </a:r>
            <a:br>
              <a:rPr lang="de-CH" dirty="0"/>
            </a:br>
            <a:r>
              <a:rPr lang="de-CH" dirty="0">
                <a:solidFill>
                  <a:srgbClr val="FF004E"/>
                </a:solidFill>
              </a:rPr>
              <a:t>Ein Überblick</a:t>
            </a:r>
          </a:p>
        </p:txBody>
      </p:sp>
      <p:sp>
        <p:nvSpPr>
          <p:cNvPr id="3" name="Textplatzhalter 2"/>
          <p:cNvSpPr>
            <a:spLocks noGrp="1"/>
          </p:cNvSpPr>
          <p:nvPr>
            <p:ph type="body" idx="1"/>
          </p:nvPr>
        </p:nvSpPr>
        <p:spPr/>
        <p:txBody>
          <a:bodyPr/>
          <a:lstStyle/>
          <a:p>
            <a:r>
              <a:rPr lang="de-CH" dirty="0"/>
              <a:t>Solarstrom CH: 16 Rappen</a:t>
            </a:r>
          </a:p>
          <a:p>
            <a:r>
              <a:rPr lang="de-CH" dirty="0"/>
              <a:t>Windstrom CH: 18-25 Rappen</a:t>
            </a:r>
          </a:p>
          <a:p>
            <a:r>
              <a:rPr lang="de-CH" dirty="0"/>
              <a:t>Geothermie CH: 40 Rappen (15 Rappen *) )</a:t>
            </a:r>
          </a:p>
          <a:p>
            <a:r>
              <a:rPr lang="de-CH" dirty="0"/>
              <a:t>Biomasse:</a:t>
            </a:r>
          </a:p>
          <a:p>
            <a:pPr lvl="1"/>
            <a:r>
              <a:rPr lang="de-CH" dirty="0"/>
              <a:t>Holzheizkraftwerk: 15-25 Rappen</a:t>
            </a:r>
          </a:p>
          <a:p>
            <a:pPr lvl="1"/>
            <a:r>
              <a:rPr lang="de-CH" dirty="0"/>
              <a:t>KVA: 7-8 Rappen</a:t>
            </a:r>
          </a:p>
          <a:p>
            <a:pPr lvl="1"/>
            <a:r>
              <a:rPr lang="de-CH" dirty="0"/>
              <a:t>Biogasanlage 18-25 Rappen *)</a:t>
            </a:r>
          </a:p>
          <a:p>
            <a:pPr lvl="1"/>
            <a:r>
              <a:rPr lang="de-CH" dirty="0"/>
              <a:t>ARA: 12-22 Rappen</a:t>
            </a:r>
          </a:p>
          <a:p>
            <a:pPr lvl="1"/>
            <a:r>
              <a:rPr lang="de-CH" dirty="0"/>
              <a:t>Holzvergasung 15-20 Rappen *)</a:t>
            </a:r>
          </a:p>
        </p:txBody>
      </p:sp>
      <p:sp>
        <p:nvSpPr>
          <p:cNvPr id="4" name="Foliennummernplatzhalter 3"/>
          <p:cNvSpPr>
            <a:spLocks noGrp="1"/>
          </p:cNvSpPr>
          <p:nvPr>
            <p:ph type="sldNum" sz="quarter" idx="4"/>
          </p:nvPr>
        </p:nvSpPr>
        <p:spPr/>
        <p:txBody>
          <a:bodyPr/>
          <a:lstStyle/>
          <a:p>
            <a:fld id="{3F50C2DF-722C-4461-987D-F19EB486D19C}" type="slidenum">
              <a:rPr lang="de-CH" smtClean="0"/>
              <a:pPr/>
              <a:t>6</a:t>
            </a:fld>
            <a:endParaRPr lang="de-CH" dirty="0"/>
          </a:p>
        </p:txBody>
      </p:sp>
      <p:sp>
        <p:nvSpPr>
          <p:cNvPr id="5" name="Textfeld 4"/>
          <p:cNvSpPr txBox="1"/>
          <p:nvPr/>
        </p:nvSpPr>
        <p:spPr>
          <a:xfrm>
            <a:off x="6591107" y="4835723"/>
            <a:ext cx="2121093" cy="307777"/>
          </a:xfrm>
          <a:prstGeom prst="rect">
            <a:avLst/>
          </a:prstGeom>
          <a:noFill/>
        </p:spPr>
        <p:txBody>
          <a:bodyPr wrap="none" rtlCol="0">
            <a:spAutoFit/>
          </a:bodyPr>
          <a:lstStyle/>
          <a:p>
            <a:r>
              <a:rPr lang="de-CH" dirty="0">
                <a:latin typeface="+mn-lt"/>
              </a:rPr>
              <a:t>*) Erwartete Kosten 2035</a:t>
            </a:r>
          </a:p>
        </p:txBody>
      </p:sp>
    </p:spTree>
    <p:extLst>
      <p:ext uri="{BB962C8B-B14F-4D97-AF65-F5344CB8AC3E}">
        <p14:creationId xmlns:p14="http://schemas.microsoft.com/office/powerpoint/2010/main" val="192055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Daten aus Deutschland (2016/2017)</a:t>
            </a:r>
            <a:br>
              <a:rPr lang="de-CH" dirty="0"/>
            </a:br>
            <a:r>
              <a:rPr lang="de-CH" dirty="0">
                <a:solidFill>
                  <a:srgbClr val="FF004E"/>
                </a:solidFill>
              </a:rPr>
              <a:t>Es fehlt noch was…</a:t>
            </a:r>
          </a:p>
        </p:txBody>
      </p:sp>
      <p:sp>
        <p:nvSpPr>
          <p:cNvPr id="4" name="Foliennummernplatzhalter 3"/>
          <p:cNvSpPr>
            <a:spLocks noGrp="1"/>
          </p:cNvSpPr>
          <p:nvPr>
            <p:ph type="sldNum" sz="quarter" idx="4"/>
          </p:nvPr>
        </p:nvSpPr>
        <p:spPr/>
        <p:txBody>
          <a:bodyPr/>
          <a:lstStyle/>
          <a:p>
            <a:fld id="{3F50C2DF-722C-4461-987D-F19EB486D19C}" type="slidenum">
              <a:rPr lang="de-CH" smtClean="0"/>
              <a:pPr/>
              <a:t>7</a:t>
            </a:fld>
            <a:endParaRPr lang="de-CH" dirty="0"/>
          </a:p>
        </p:txBody>
      </p:sp>
      <p:pic>
        <p:nvPicPr>
          <p:cNvPr id="5" name="Grafik 4"/>
          <p:cNvPicPr>
            <a:picLocks noChangeAspect="1"/>
          </p:cNvPicPr>
          <p:nvPr/>
        </p:nvPicPr>
        <p:blipFill>
          <a:blip r:embed="rId2"/>
          <a:stretch>
            <a:fillRect/>
          </a:stretch>
        </p:blipFill>
        <p:spPr>
          <a:xfrm>
            <a:off x="719138" y="1279900"/>
            <a:ext cx="7356021" cy="3778778"/>
          </a:xfrm>
          <a:prstGeom prst="rect">
            <a:avLst/>
          </a:prstGeom>
        </p:spPr>
      </p:pic>
    </p:spTree>
    <p:extLst>
      <p:ext uri="{BB962C8B-B14F-4D97-AF65-F5344CB8AC3E}">
        <p14:creationId xmlns:p14="http://schemas.microsoft.com/office/powerpoint/2010/main" val="15497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CH" dirty="0"/>
              <a:t>Energiestrategie 2050</a:t>
            </a:r>
            <a:br>
              <a:rPr lang="de-CH" dirty="0"/>
            </a:br>
            <a:r>
              <a:rPr lang="de-CH" dirty="0">
                <a:solidFill>
                  <a:schemeClr val="accent1"/>
                </a:solidFill>
              </a:rPr>
              <a:t>Das grosse Bild</a:t>
            </a:r>
          </a:p>
        </p:txBody>
      </p:sp>
      <p:pic>
        <p:nvPicPr>
          <p:cNvPr id="6" name="Grafik 5"/>
          <p:cNvPicPr>
            <a:picLocks noChangeAspect="1"/>
          </p:cNvPicPr>
          <p:nvPr/>
        </p:nvPicPr>
        <p:blipFill>
          <a:blip r:embed="rId2"/>
          <a:stretch>
            <a:fillRect/>
          </a:stretch>
        </p:blipFill>
        <p:spPr>
          <a:xfrm>
            <a:off x="719138" y="1796143"/>
            <a:ext cx="6932774" cy="2996959"/>
          </a:xfrm>
          <a:prstGeom prst="rect">
            <a:avLst/>
          </a:prstGeom>
        </p:spPr>
      </p:pic>
      <p:sp>
        <p:nvSpPr>
          <p:cNvPr id="7" name="Textfeld 6"/>
          <p:cNvSpPr txBox="1"/>
          <p:nvPr/>
        </p:nvSpPr>
        <p:spPr>
          <a:xfrm>
            <a:off x="5534025" y="2219325"/>
            <a:ext cx="872355" cy="1569660"/>
          </a:xfrm>
          <a:prstGeom prst="rect">
            <a:avLst/>
          </a:prstGeom>
          <a:noFill/>
        </p:spPr>
        <p:txBody>
          <a:bodyPr wrap="none" rtlCol="0">
            <a:spAutoFit/>
          </a:bodyPr>
          <a:lstStyle/>
          <a:p>
            <a:r>
              <a:rPr lang="de-CH" sz="9600" dirty="0">
                <a:solidFill>
                  <a:srgbClr val="FF004E"/>
                </a:solidFill>
                <a:latin typeface="+mn-lt"/>
              </a:rPr>
              <a:t>X</a:t>
            </a:r>
          </a:p>
        </p:txBody>
      </p:sp>
    </p:spTree>
    <p:extLst>
      <p:ext uri="{BB962C8B-B14F-4D97-AF65-F5344CB8AC3E}">
        <p14:creationId xmlns:p14="http://schemas.microsoft.com/office/powerpoint/2010/main" val="39311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Energiestrategie 2050</a:t>
            </a:r>
            <a:br>
              <a:rPr lang="de-CH" dirty="0"/>
            </a:br>
            <a:r>
              <a:rPr lang="de-CH" dirty="0">
                <a:solidFill>
                  <a:schemeClr val="accent1"/>
                </a:solidFill>
              </a:rPr>
              <a:t>Erstes Massnahmenpaket</a:t>
            </a:r>
            <a:endParaRPr lang="de-CH" dirty="0"/>
          </a:p>
        </p:txBody>
      </p:sp>
      <p:sp>
        <p:nvSpPr>
          <p:cNvPr id="3" name="Textplatzhalter 2"/>
          <p:cNvSpPr>
            <a:spLocks noGrp="1"/>
          </p:cNvSpPr>
          <p:nvPr>
            <p:ph type="body" idx="1"/>
          </p:nvPr>
        </p:nvSpPr>
        <p:spPr/>
        <p:txBody>
          <a:bodyPr/>
          <a:lstStyle/>
          <a:p>
            <a:r>
              <a:rPr lang="de-CH" b="1" dirty="0"/>
              <a:t>Nationales Interesse </a:t>
            </a:r>
            <a:r>
              <a:rPr lang="de-CH" dirty="0"/>
              <a:t>für erneuerbare Energien </a:t>
            </a:r>
            <a:r>
              <a:rPr lang="de-CH" b="1" dirty="0"/>
              <a:t>als auch </a:t>
            </a:r>
            <a:r>
              <a:rPr lang="de-CH" dirty="0"/>
              <a:t>für Natur-und Landschaftsschutz </a:t>
            </a:r>
            <a:r>
              <a:rPr lang="de-CH" dirty="0">
                <a:sym typeface="Wingdings" panose="05000000000000000000" pitchFamily="2" charset="2"/>
              </a:rPr>
              <a:t></a:t>
            </a:r>
            <a:r>
              <a:rPr lang="de-CH" dirty="0"/>
              <a:t> Abwägung!</a:t>
            </a:r>
          </a:p>
          <a:p>
            <a:r>
              <a:rPr lang="de-CH" dirty="0"/>
              <a:t>Neuwagen: Max 95g CO</a:t>
            </a:r>
            <a:r>
              <a:rPr lang="de-CH" baseline="-25000" dirty="0"/>
              <a:t>2</a:t>
            </a:r>
            <a:r>
              <a:rPr lang="de-CH" dirty="0"/>
              <a:t>/km ab 2021 (4.09 Liter/100 km)</a:t>
            </a:r>
          </a:p>
          <a:p>
            <a:r>
              <a:rPr lang="de-CH" dirty="0"/>
              <a:t>Verbot von Ölheizungen ab 2029 *)</a:t>
            </a:r>
          </a:p>
          <a:p>
            <a:r>
              <a:rPr lang="de-CH" dirty="0" err="1"/>
              <a:t>CO2</a:t>
            </a:r>
            <a:r>
              <a:rPr lang="de-CH" dirty="0"/>
              <a:t> Abgabe: Von 84 </a:t>
            </a:r>
            <a:r>
              <a:rPr lang="de-CH" dirty="0" err="1"/>
              <a:t>CHF</a:t>
            </a:r>
            <a:r>
              <a:rPr lang="de-CH" dirty="0"/>
              <a:t>  auf 220 </a:t>
            </a:r>
            <a:r>
              <a:rPr lang="de-CH" dirty="0" err="1"/>
              <a:t>CHF</a:t>
            </a:r>
            <a:r>
              <a:rPr lang="de-CH" dirty="0"/>
              <a:t> pro Tonne *)</a:t>
            </a:r>
          </a:p>
          <a:p>
            <a:r>
              <a:rPr lang="de-CH" dirty="0"/>
              <a:t>KEV Erhöhung von 1.5 auf 2.3 Rappen / kWh («40 CHF pro Familie»)   @5000kWh</a:t>
            </a:r>
            <a:r>
              <a:rPr lang="de-CH" dirty="0">
                <a:sym typeface="Wingdings" panose="05000000000000000000" pitchFamily="2" charset="2"/>
              </a:rPr>
              <a:t>+ 480 </a:t>
            </a:r>
            <a:r>
              <a:rPr lang="de-CH" dirty="0" err="1">
                <a:sym typeface="Wingdings" panose="05000000000000000000" pitchFamily="2" charset="2"/>
              </a:rPr>
              <a:t>Mio</a:t>
            </a:r>
            <a:r>
              <a:rPr lang="de-CH" dirty="0">
                <a:sym typeface="Wingdings" panose="05000000000000000000" pitchFamily="2" charset="2"/>
              </a:rPr>
              <a:t> CHF / Jahr</a:t>
            </a:r>
          </a:p>
          <a:p>
            <a:pPr lvl="1"/>
            <a:r>
              <a:rPr lang="de-CH" b="1" dirty="0"/>
              <a:t>Private: </a:t>
            </a:r>
            <a:r>
              <a:rPr lang="de-CH" dirty="0"/>
              <a:t>3.6 </a:t>
            </a:r>
            <a:r>
              <a:rPr lang="de-CH" dirty="0" err="1"/>
              <a:t>Mio</a:t>
            </a:r>
            <a:r>
              <a:rPr lang="de-CH" dirty="0"/>
              <a:t> Haushalte mal 40 CHF = 144 </a:t>
            </a:r>
            <a:r>
              <a:rPr lang="de-CH" dirty="0" err="1"/>
              <a:t>Mio</a:t>
            </a:r>
            <a:r>
              <a:rPr lang="de-CH" dirty="0"/>
              <a:t> CHF</a:t>
            </a:r>
          </a:p>
          <a:p>
            <a:pPr lvl="1"/>
            <a:r>
              <a:rPr lang="de-CH" b="1" dirty="0"/>
              <a:t>Wirtschaft: </a:t>
            </a:r>
            <a:r>
              <a:rPr lang="de-CH" dirty="0"/>
              <a:t>Offenbar den Rest: 336 </a:t>
            </a:r>
            <a:r>
              <a:rPr lang="de-CH" dirty="0" err="1"/>
              <a:t>Mio</a:t>
            </a:r>
            <a:r>
              <a:rPr lang="de-CH" dirty="0"/>
              <a:t> </a:t>
            </a:r>
            <a:r>
              <a:rPr lang="de-CH" dirty="0" err="1"/>
              <a:t>CHF</a:t>
            </a:r>
            <a:endParaRPr lang="de-CH" dirty="0"/>
          </a:p>
          <a:p>
            <a:pPr lvl="1"/>
            <a:endParaRPr lang="de-CH" dirty="0"/>
          </a:p>
          <a:p>
            <a:endParaRPr lang="de-CH" dirty="0"/>
          </a:p>
        </p:txBody>
      </p:sp>
      <p:sp>
        <p:nvSpPr>
          <p:cNvPr id="4" name="Foliennummernplatzhalter 3"/>
          <p:cNvSpPr>
            <a:spLocks noGrp="1"/>
          </p:cNvSpPr>
          <p:nvPr>
            <p:ph type="sldNum" sz="quarter" idx="4"/>
          </p:nvPr>
        </p:nvSpPr>
        <p:spPr/>
        <p:txBody>
          <a:bodyPr/>
          <a:lstStyle/>
          <a:p>
            <a:fld id="{3F50C2DF-722C-4461-987D-F19EB486D19C}" type="slidenum">
              <a:rPr lang="de-CH" smtClean="0"/>
              <a:pPr/>
              <a:t>9</a:t>
            </a:fld>
            <a:endParaRPr lang="de-CH" dirty="0"/>
          </a:p>
        </p:txBody>
      </p:sp>
      <p:sp>
        <p:nvSpPr>
          <p:cNvPr id="5" name="Textfeld 4"/>
          <p:cNvSpPr txBox="1"/>
          <p:nvPr/>
        </p:nvSpPr>
        <p:spPr>
          <a:xfrm>
            <a:off x="5249635" y="4813952"/>
            <a:ext cx="3591048" cy="307777"/>
          </a:xfrm>
          <a:prstGeom prst="rect">
            <a:avLst/>
          </a:prstGeom>
          <a:noFill/>
        </p:spPr>
        <p:txBody>
          <a:bodyPr wrap="none" rtlCol="0">
            <a:spAutoFit/>
          </a:bodyPr>
          <a:lstStyle/>
          <a:p>
            <a:r>
              <a:rPr lang="de-CH" dirty="0">
                <a:latin typeface="+mn-lt"/>
              </a:rPr>
              <a:t>*) Falls Reduktionsziele nicht erreicht werden</a:t>
            </a:r>
          </a:p>
        </p:txBody>
      </p:sp>
    </p:spTree>
    <p:extLst>
      <p:ext uri="{BB962C8B-B14F-4D97-AF65-F5344CB8AC3E}">
        <p14:creationId xmlns:p14="http://schemas.microsoft.com/office/powerpoint/2010/main" val="130490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Fidele template">
  <a:themeElements>
    <a:clrScheme name="Dino">
      <a:dk1>
        <a:srgbClr val="000000"/>
      </a:dk1>
      <a:lt1>
        <a:srgbClr val="FFFFFF"/>
      </a:lt1>
      <a:dk2>
        <a:srgbClr val="666666"/>
      </a:dk2>
      <a:lt2>
        <a:srgbClr val="CCCCCC"/>
      </a:lt2>
      <a:accent1>
        <a:srgbClr val="FF004E"/>
      </a:accent1>
      <a:accent2>
        <a:srgbClr val="992549"/>
      </a:accent2>
      <a:accent3>
        <a:srgbClr val="D91CFF"/>
      </a:accent3>
      <a:accent4>
        <a:srgbClr val="F1FF5D"/>
      </a:accent4>
      <a:accent5>
        <a:srgbClr val="CCBD03"/>
      </a:accent5>
      <a:accent6>
        <a:srgbClr val="000000"/>
      </a:accent6>
      <a:hlink>
        <a:srgbClr val="1155CC"/>
      </a:hlink>
      <a:folHlink>
        <a:srgbClr val="6611CC"/>
      </a:folHlink>
    </a:clrScheme>
    <a:fontScheme name="Titillium Web">
      <a:majorFont>
        <a:latin typeface="Titillium Web"/>
        <a:ea typeface=""/>
        <a:cs typeface=""/>
      </a:majorFont>
      <a:minorFont>
        <a:latin typeface="Titillium Web"/>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idele" id="{13C3353A-9F95-47D1-A4D7-C7A30125FFEC}" vid="{5262619D-B292-4BDF-A828-48C3349E879E}"/>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ino">
    <a:dk1>
      <a:srgbClr val="000000"/>
    </a:dk1>
    <a:lt1>
      <a:srgbClr val="FFFFFF"/>
    </a:lt1>
    <a:dk2>
      <a:srgbClr val="666666"/>
    </a:dk2>
    <a:lt2>
      <a:srgbClr val="CCCCCC"/>
    </a:lt2>
    <a:accent1>
      <a:srgbClr val="FF004E"/>
    </a:accent1>
    <a:accent2>
      <a:srgbClr val="992549"/>
    </a:accent2>
    <a:accent3>
      <a:srgbClr val="D91CFF"/>
    </a:accent3>
    <a:accent4>
      <a:srgbClr val="F1FF5D"/>
    </a:accent4>
    <a:accent5>
      <a:srgbClr val="CCBD03"/>
    </a:accent5>
    <a:accent6>
      <a:srgbClr val="000000"/>
    </a:accent6>
    <a:hlink>
      <a:srgbClr val="1155CC"/>
    </a:hlink>
    <a:folHlink>
      <a:srgbClr val="6611CC"/>
    </a:folHlink>
  </a:clrScheme>
</a:themeOverride>
</file>

<file path=ppt/theme/themeOverride2.xml><?xml version="1.0" encoding="utf-8"?>
<a:themeOverride xmlns:a="http://schemas.openxmlformats.org/drawingml/2006/main">
  <a:clrScheme name="Dino">
    <a:dk1>
      <a:srgbClr val="000000"/>
    </a:dk1>
    <a:lt1>
      <a:srgbClr val="FFFFFF"/>
    </a:lt1>
    <a:dk2>
      <a:srgbClr val="666666"/>
    </a:dk2>
    <a:lt2>
      <a:srgbClr val="CCCCCC"/>
    </a:lt2>
    <a:accent1>
      <a:srgbClr val="FF004E"/>
    </a:accent1>
    <a:accent2>
      <a:srgbClr val="992549"/>
    </a:accent2>
    <a:accent3>
      <a:srgbClr val="D91CFF"/>
    </a:accent3>
    <a:accent4>
      <a:srgbClr val="F1FF5D"/>
    </a:accent4>
    <a:accent5>
      <a:srgbClr val="CCBD03"/>
    </a:accent5>
    <a:accent6>
      <a:srgbClr val="000000"/>
    </a:accent6>
    <a:hlink>
      <a:srgbClr val="1155CC"/>
    </a:hlink>
    <a:folHlink>
      <a:srgbClr val="6611CC"/>
    </a:folHlink>
  </a:clrScheme>
</a:themeOverride>
</file>

<file path=ppt/theme/themeOverride3.xml><?xml version="1.0" encoding="utf-8"?>
<a:themeOverride xmlns:a="http://schemas.openxmlformats.org/drawingml/2006/main">
  <a:clrScheme name="Dino">
    <a:dk1>
      <a:srgbClr val="000000"/>
    </a:dk1>
    <a:lt1>
      <a:srgbClr val="FFFFFF"/>
    </a:lt1>
    <a:dk2>
      <a:srgbClr val="666666"/>
    </a:dk2>
    <a:lt2>
      <a:srgbClr val="CCCCCC"/>
    </a:lt2>
    <a:accent1>
      <a:srgbClr val="FF004E"/>
    </a:accent1>
    <a:accent2>
      <a:srgbClr val="992549"/>
    </a:accent2>
    <a:accent3>
      <a:srgbClr val="D91CFF"/>
    </a:accent3>
    <a:accent4>
      <a:srgbClr val="F1FF5D"/>
    </a:accent4>
    <a:accent5>
      <a:srgbClr val="CCBD03"/>
    </a:accent5>
    <a:accent6>
      <a:srgbClr val="000000"/>
    </a:accent6>
    <a:hlink>
      <a:srgbClr val="1155CC"/>
    </a:hlink>
    <a:folHlink>
      <a:srgbClr val="6611CC"/>
    </a:folHlink>
  </a:clrScheme>
</a:themeOverride>
</file>

<file path=ppt/theme/themeOverride4.xml><?xml version="1.0" encoding="utf-8"?>
<a:themeOverride xmlns:a="http://schemas.openxmlformats.org/drawingml/2006/main">
  <a:clrScheme name="Dino">
    <a:dk1>
      <a:srgbClr val="000000"/>
    </a:dk1>
    <a:lt1>
      <a:srgbClr val="FFFFFF"/>
    </a:lt1>
    <a:dk2>
      <a:srgbClr val="666666"/>
    </a:dk2>
    <a:lt2>
      <a:srgbClr val="CCCCCC"/>
    </a:lt2>
    <a:accent1>
      <a:srgbClr val="FF004E"/>
    </a:accent1>
    <a:accent2>
      <a:srgbClr val="992549"/>
    </a:accent2>
    <a:accent3>
      <a:srgbClr val="D91CFF"/>
    </a:accent3>
    <a:accent4>
      <a:srgbClr val="F1FF5D"/>
    </a:accent4>
    <a:accent5>
      <a:srgbClr val="CCBD03"/>
    </a:accent5>
    <a:accent6>
      <a:srgbClr val="000000"/>
    </a:accent6>
    <a:hlink>
      <a:srgbClr val="1155CC"/>
    </a:hlink>
    <a:folHlink>
      <a:srgbClr val="6611CC"/>
    </a:folHlink>
  </a:clrScheme>
</a:themeOverride>
</file>

<file path=ppt/theme/themeOverride5.xml><?xml version="1.0" encoding="utf-8"?>
<a:themeOverride xmlns:a="http://schemas.openxmlformats.org/drawingml/2006/main">
  <a:clrScheme name="Dino">
    <a:dk1>
      <a:srgbClr val="000000"/>
    </a:dk1>
    <a:lt1>
      <a:srgbClr val="FFFFFF"/>
    </a:lt1>
    <a:dk2>
      <a:srgbClr val="666666"/>
    </a:dk2>
    <a:lt2>
      <a:srgbClr val="CCCCCC"/>
    </a:lt2>
    <a:accent1>
      <a:srgbClr val="FF004E"/>
    </a:accent1>
    <a:accent2>
      <a:srgbClr val="992549"/>
    </a:accent2>
    <a:accent3>
      <a:srgbClr val="D91CFF"/>
    </a:accent3>
    <a:accent4>
      <a:srgbClr val="F1FF5D"/>
    </a:accent4>
    <a:accent5>
      <a:srgbClr val="CCBD03"/>
    </a:accent5>
    <a:accent6>
      <a:srgbClr val="000000"/>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emplate/>
  <TotalTime>0</TotalTime>
  <Words>641</Words>
  <Application>Microsoft Office PowerPoint</Application>
  <PresentationFormat>Bildschirmpräsentation (16:9)</PresentationFormat>
  <Paragraphs>96</Paragraphs>
  <Slides>18</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18</vt:i4>
      </vt:variant>
    </vt:vector>
  </HeadingPairs>
  <TitlesOfParts>
    <vt:vector size="22" baseType="lpstr">
      <vt:lpstr>Titillium Web</vt:lpstr>
      <vt:lpstr>Wingdings</vt:lpstr>
      <vt:lpstr>Arial</vt:lpstr>
      <vt:lpstr>1_Fidele template</vt:lpstr>
      <vt:lpstr>PRO LANDSCHAFT AR/AI </vt:lpstr>
      <vt:lpstr>Energiestrategie 2050 </vt:lpstr>
      <vt:lpstr>Stromerzeugung im Jahresverlauf 2015</vt:lpstr>
      <vt:lpstr>Stromverbrauch im Zeitverlauf Grundlast, Spitzenlast </vt:lpstr>
      <vt:lpstr>Technologien im Vergleich Beitrag zu einem stabilen Netz</vt:lpstr>
      <vt:lpstr>Kosten erneuerbare Energien pro kWh Ein Überblick</vt:lpstr>
      <vt:lpstr>Daten aus Deutschland (2016/2017) Es fehlt noch was…</vt:lpstr>
      <vt:lpstr>Energiestrategie 2050 Das grosse Bild</vt:lpstr>
      <vt:lpstr>Energiestrategie 2050 Erstes Massnahmenpaket</vt:lpstr>
      <vt:lpstr>Energiestrategie 2050 Unfinanzierbare Ziele</vt:lpstr>
      <vt:lpstr>Energiestrategie 2050 Pro-Kopf-Verbrauch: -43% bis 2035</vt:lpstr>
      <vt:lpstr>Energieverbrauch pro Kopf Szenarien des Bundes (-32%/-41%/-52%)</vt:lpstr>
      <vt:lpstr>Stromproduktion Gemäss Prognose BR Leuthard</vt:lpstr>
      <vt:lpstr>Energiestrategie 2050 Die Katze im Sack </vt:lpstr>
      <vt:lpstr>Energiestrategie 2050 Kosten unklar</vt:lpstr>
      <vt:lpstr>Ein Blick nach Deutschland Prognosen vs. Fakten</vt:lpstr>
      <vt:lpstr>Ein Blick zum Nachbarn / EEG Umlage Private und KMU zahlen die Zeche</vt:lpstr>
      <vt:lpstr>Energiestrategie 2050 Ablehnen, weil…: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Dino Duelli</dc:creator>
  <cp:lastModifiedBy>Dino Duelli</cp:lastModifiedBy>
  <cp:revision>151</cp:revision>
  <cp:lastPrinted>2017-01-22T20:37:18Z</cp:lastPrinted>
  <dcterms:created xsi:type="dcterms:W3CDTF">2017-01-05T10:22:09Z</dcterms:created>
  <dcterms:modified xsi:type="dcterms:W3CDTF">2017-05-04T18:03:13Z</dcterms:modified>
</cp:coreProperties>
</file>